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768" y="-39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510481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1pPr>
    <a:lvl2pPr indent="2286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2pPr>
    <a:lvl3pPr indent="4572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3pPr>
    <a:lvl4pPr indent="6858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4pPr>
    <a:lvl5pPr indent="9144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5pPr>
    <a:lvl6pPr indent="11430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6pPr>
    <a:lvl7pPr indent="13716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7pPr>
    <a:lvl8pPr indent="16002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8pPr>
    <a:lvl9pPr indent="18288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slide" Target="slide11.xml"/><Relationship Id="rId12" Type="http://schemas.openxmlformats.org/officeDocument/2006/relationships/slide" Target="slide10.xml"/><Relationship Id="rId1" Type="http://schemas.openxmlformats.org/officeDocument/2006/relationships/slideLayout" Target="../slideLayouts/slideLayout12.xml"/><Relationship Id="rId2" Type="http://schemas.openxmlformats.org/officeDocument/2006/relationships/slide" Target="slide2.xml"/><Relationship Id="rId3" Type="http://schemas.openxmlformats.org/officeDocument/2006/relationships/image" Target="../media/image11.jpeg"/><Relationship Id="rId4" Type="http://schemas.openxmlformats.org/officeDocument/2006/relationships/slide" Target="slide4.xml"/><Relationship Id="rId5" Type="http://schemas.openxmlformats.org/officeDocument/2006/relationships/slide" Target="slide5.xml"/><Relationship Id="rId6" Type="http://schemas.openxmlformats.org/officeDocument/2006/relationships/slide" Target="slide6.xml"/><Relationship Id="rId7" Type="http://schemas.openxmlformats.org/officeDocument/2006/relationships/slide" Target="slide7.xml"/><Relationship Id="rId8" Type="http://schemas.openxmlformats.org/officeDocument/2006/relationships/slide" Target="slide8.xml"/><Relationship Id="rId9" Type="http://schemas.openxmlformats.org/officeDocument/2006/relationships/slide" Target="slide9.xml"/><Relationship Id="rId10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slide" Target="slide16.xml"/><Relationship Id="rId12" Type="http://schemas.openxmlformats.org/officeDocument/2006/relationships/slide" Target="slide12.xml"/><Relationship Id="rId13" Type="http://schemas.openxmlformats.org/officeDocument/2006/relationships/slide" Target="slide14.xml"/><Relationship Id="rId14" Type="http://schemas.openxmlformats.org/officeDocument/2006/relationships/slide" Target="slide3.xml"/><Relationship Id="rId15" Type="http://schemas.openxmlformats.org/officeDocument/2006/relationships/slide" Target="slide11.xml"/><Relationship Id="rId16" Type="http://schemas.openxmlformats.org/officeDocument/2006/relationships/slide" Target="slide13.xml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Relationship Id="rId3" Type="http://schemas.openxmlformats.org/officeDocument/2006/relationships/slide" Target="slide2.xml"/><Relationship Id="rId4" Type="http://schemas.openxmlformats.org/officeDocument/2006/relationships/slide" Target="slide4.xml"/><Relationship Id="rId5" Type="http://schemas.openxmlformats.org/officeDocument/2006/relationships/slide" Target="slide5.xml"/><Relationship Id="rId6" Type="http://schemas.openxmlformats.org/officeDocument/2006/relationships/slide" Target="slide6.xml"/><Relationship Id="rId7" Type="http://schemas.openxmlformats.org/officeDocument/2006/relationships/slide" Target="slide7.xml"/><Relationship Id="rId8" Type="http://schemas.openxmlformats.org/officeDocument/2006/relationships/slide" Target="slide8.xml"/><Relationship Id="rId9" Type="http://schemas.openxmlformats.org/officeDocument/2006/relationships/slide" Target="slide9.xml"/><Relationship Id="rId10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slide" Target="slide11.xml"/><Relationship Id="rId12" Type="http://schemas.openxmlformats.org/officeDocument/2006/relationships/slide" Target="slide3.xml"/><Relationship Id="rId13" Type="http://schemas.openxmlformats.org/officeDocument/2006/relationships/image" Target="../media/image14.jpeg"/><Relationship Id="rId14" Type="http://schemas.openxmlformats.org/officeDocument/2006/relationships/slide" Target="slide13.xml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Relationship Id="rId3" Type="http://schemas.openxmlformats.org/officeDocument/2006/relationships/slide" Target="slide2.xml"/><Relationship Id="rId4" Type="http://schemas.openxmlformats.org/officeDocument/2006/relationships/slide" Target="slide4.xml"/><Relationship Id="rId5" Type="http://schemas.openxmlformats.org/officeDocument/2006/relationships/slide" Target="slide5.xml"/><Relationship Id="rId6" Type="http://schemas.openxmlformats.org/officeDocument/2006/relationships/slide" Target="slide6.xml"/><Relationship Id="rId7" Type="http://schemas.openxmlformats.org/officeDocument/2006/relationships/slide" Target="slide7.xml"/><Relationship Id="rId8" Type="http://schemas.openxmlformats.org/officeDocument/2006/relationships/slide" Target="slide8.xml"/><Relationship Id="rId9" Type="http://schemas.openxmlformats.org/officeDocument/2006/relationships/slide" Target="slide9.xml"/><Relationship Id="rId10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slide" Target="slide11.xml"/><Relationship Id="rId12" Type="http://schemas.openxmlformats.org/officeDocument/2006/relationships/slide" Target="slide3.xml"/><Relationship Id="rId1" Type="http://schemas.openxmlformats.org/officeDocument/2006/relationships/slideLayout" Target="../slideLayouts/slideLayout12.xml"/><Relationship Id="rId2" Type="http://schemas.openxmlformats.org/officeDocument/2006/relationships/slide" Target="slide2.xml"/><Relationship Id="rId3" Type="http://schemas.openxmlformats.org/officeDocument/2006/relationships/image" Target="../media/image15.jpg"/><Relationship Id="rId4" Type="http://schemas.openxmlformats.org/officeDocument/2006/relationships/slide" Target="slide4.xml"/><Relationship Id="rId5" Type="http://schemas.openxmlformats.org/officeDocument/2006/relationships/slide" Target="slide5.xml"/><Relationship Id="rId6" Type="http://schemas.openxmlformats.org/officeDocument/2006/relationships/slide" Target="slide6.xml"/><Relationship Id="rId7" Type="http://schemas.openxmlformats.org/officeDocument/2006/relationships/slide" Target="slide7.xml"/><Relationship Id="rId8" Type="http://schemas.openxmlformats.org/officeDocument/2006/relationships/slide" Target="slide8.xml"/><Relationship Id="rId9" Type="http://schemas.openxmlformats.org/officeDocument/2006/relationships/slide" Target="slide9.xml"/><Relationship Id="rId10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slide" Target="slide11.xml"/><Relationship Id="rId12" Type="http://schemas.openxmlformats.org/officeDocument/2006/relationships/slide" Target="slide15.xml"/><Relationship Id="rId13" Type="http://schemas.openxmlformats.org/officeDocument/2006/relationships/slide" Target="slide3.xml"/><Relationship Id="rId1" Type="http://schemas.openxmlformats.org/officeDocument/2006/relationships/slideLayout" Target="../slideLayouts/slideLayout12.xml"/><Relationship Id="rId2" Type="http://schemas.openxmlformats.org/officeDocument/2006/relationships/slide" Target="slide2.xml"/><Relationship Id="rId3" Type="http://schemas.openxmlformats.org/officeDocument/2006/relationships/image" Target="../media/image16.jpeg"/><Relationship Id="rId4" Type="http://schemas.openxmlformats.org/officeDocument/2006/relationships/slide" Target="slide4.xml"/><Relationship Id="rId5" Type="http://schemas.openxmlformats.org/officeDocument/2006/relationships/slide" Target="slide5.xml"/><Relationship Id="rId6" Type="http://schemas.openxmlformats.org/officeDocument/2006/relationships/slide" Target="slide6.xml"/><Relationship Id="rId7" Type="http://schemas.openxmlformats.org/officeDocument/2006/relationships/slide" Target="slide7.xml"/><Relationship Id="rId8" Type="http://schemas.openxmlformats.org/officeDocument/2006/relationships/slide" Target="slide8.xml"/><Relationship Id="rId9" Type="http://schemas.openxmlformats.org/officeDocument/2006/relationships/slide" Target="slide9.xml"/><Relationship Id="rId10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slide" Target="slide11.xml"/><Relationship Id="rId12" Type="http://schemas.openxmlformats.org/officeDocument/2006/relationships/slide" Target="slide3.xml"/><Relationship Id="rId1" Type="http://schemas.openxmlformats.org/officeDocument/2006/relationships/slideLayout" Target="../slideLayouts/slideLayout12.xml"/><Relationship Id="rId2" Type="http://schemas.openxmlformats.org/officeDocument/2006/relationships/slide" Target="slide2.xml"/><Relationship Id="rId3" Type="http://schemas.openxmlformats.org/officeDocument/2006/relationships/image" Target="../media/image17.jpg"/><Relationship Id="rId4" Type="http://schemas.openxmlformats.org/officeDocument/2006/relationships/slide" Target="slide4.xml"/><Relationship Id="rId5" Type="http://schemas.openxmlformats.org/officeDocument/2006/relationships/slide" Target="slide5.xml"/><Relationship Id="rId6" Type="http://schemas.openxmlformats.org/officeDocument/2006/relationships/slide" Target="slide6.xml"/><Relationship Id="rId7" Type="http://schemas.openxmlformats.org/officeDocument/2006/relationships/slide" Target="slide7.xml"/><Relationship Id="rId8" Type="http://schemas.openxmlformats.org/officeDocument/2006/relationships/slide" Target="slide8.xml"/><Relationship Id="rId9" Type="http://schemas.openxmlformats.org/officeDocument/2006/relationships/slide" Target="slide9.xml"/><Relationship Id="rId10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slide" Target="slide11.xml"/><Relationship Id="rId12" Type="http://schemas.openxmlformats.org/officeDocument/2006/relationships/slide" Target="slide3.xml"/><Relationship Id="rId1" Type="http://schemas.openxmlformats.org/officeDocument/2006/relationships/slideLayout" Target="../slideLayouts/slideLayout12.xml"/><Relationship Id="rId2" Type="http://schemas.openxmlformats.org/officeDocument/2006/relationships/slide" Target="slide2.xml"/><Relationship Id="rId3" Type="http://schemas.openxmlformats.org/officeDocument/2006/relationships/image" Target="../media/image18.jpg"/><Relationship Id="rId4" Type="http://schemas.openxmlformats.org/officeDocument/2006/relationships/slide" Target="slide4.xml"/><Relationship Id="rId5" Type="http://schemas.openxmlformats.org/officeDocument/2006/relationships/slide" Target="slide5.xml"/><Relationship Id="rId6" Type="http://schemas.openxmlformats.org/officeDocument/2006/relationships/slide" Target="slide6.xml"/><Relationship Id="rId7" Type="http://schemas.openxmlformats.org/officeDocument/2006/relationships/slide" Target="slide7.xml"/><Relationship Id="rId8" Type="http://schemas.openxmlformats.org/officeDocument/2006/relationships/slide" Target="slide8.xml"/><Relationship Id="rId9" Type="http://schemas.openxmlformats.org/officeDocument/2006/relationships/slide" Target="slide9.xml"/><Relationship Id="rId10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slide" Target="slide11.xml"/><Relationship Id="rId1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3" Type="http://schemas.openxmlformats.org/officeDocument/2006/relationships/slide" Target="slide3.xml"/><Relationship Id="rId4" Type="http://schemas.openxmlformats.org/officeDocument/2006/relationships/slide" Target="slide4.xml"/><Relationship Id="rId5" Type="http://schemas.openxmlformats.org/officeDocument/2006/relationships/slide" Target="slide5.xml"/><Relationship Id="rId6" Type="http://schemas.openxmlformats.org/officeDocument/2006/relationships/slide" Target="slide7.xml"/><Relationship Id="rId7" Type="http://schemas.openxmlformats.org/officeDocument/2006/relationships/slide" Target="slide6.xml"/><Relationship Id="rId8" Type="http://schemas.openxmlformats.org/officeDocument/2006/relationships/slide" Target="slide8.xml"/><Relationship Id="rId9" Type="http://schemas.openxmlformats.org/officeDocument/2006/relationships/slide" Target="slide9.xml"/><Relationship Id="rId10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slide" Target="slide3.xml"/><Relationship Id="rId12" Type="http://schemas.openxmlformats.org/officeDocument/2006/relationships/slide" Target="slide6.xml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slide" Target="slide4.xml"/><Relationship Id="rId4" Type="http://schemas.openxmlformats.org/officeDocument/2006/relationships/slide" Target="slide5.xml"/><Relationship Id="rId5" Type="http://schemas.openxmlformats.org/officeDocument/2006/relationships/slide" Target="slide7.xml"/><Relationship Id="rId6" Type="http://schemas.openxmlformats.org/officeDocument/2006/relationships/slide" Target="slide8.xml"/><Relationship Id="rId7" Type="http://schemas.openxmlformats.org/officeDocument/2006/relationships/slide" Target="slide9.xml"/><Relationship Id="rId8" Type="http://schemas.openxmlformats.org/officeDocument/2006/relationships/slide" Target="slide10.xml"/><Relationship Id="rId9" Type="http://schemas.openxmlformats.org/officeDocument/2006/relationships/slide" Target="slide11.xml"/><Relationship Id="rId10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slide" Target="slide3.xml"/><Relationship Id="rId12" Type="http://schemas.openxmlformats.org/officeDocument/2006/relationships/slide" Target="slide4.xml"/><Relationship Id="rId1" Type="http://schemas.openxmlformats.org/officeDocument/2006/relationships/slideLayout" Target="../slideLayouts/slideLayout12.xml"/><Relationship Id="rId2" Type="http://schemas.openxmlformats.org/officeDocument/2006/relationships/slide" Target="slide2.xml"/><Relationship Id="rId3" Type="http://schemas.openxmlformats.org/officeDocument/2006/relationships/image" Target="../media/image5.jpeg"/><Relationship Id="rId4" Type="http://schemas.openxmlformats.org/officeDocument/2006/relationships/slide" Target="slide5.xml"/><Relationship Id="rId5" Type="http://schemas.openxmlformats.org/officeDocument/2006/relationships/slide" Target="slide6.xml"/><Relationship Id="rId6" Type="http://schemas.openxmlformats.org/officeDocument/2006/relationships/slide" Target="slide7.xml"/><Relationship Id="rId7" Type="http://schemas.openxmlformats.org/officeDocument/2006/relationships/slide" Target="slide8.xml"/><Relationship Id="rId8" Type="http://schemas.openxmlformats.org/officeDocument/2006/relationships/slide" Target="slide9.xml"/><Relationship Id="rId9" Type="http://schemas.openxmlformats.org/officeDocument/2006/relationships/slide" Target="slide10.xml"/><Relationship Id="rId10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slide" Target="slide3.xml"/><Relationship Id="rId12" Type="http://schemas.openxmlformats.org/officeDocument/2006/relationships/slide" Target="slide5.xml"/><Relationship Id="rId1" Type="http://schemas.openxmlformats.org/officeDocument/2006/relationships/slideLayout" Target="../slideLayouts/slideLayout12.xml"/><Relationship Id="rId2" Type="http://schemas.openxmlformats.org/officeDocument/2006/relationships/slide" Target="slide2.xml"/><Relationship Id="rId3" Type="http://schemas.openxmlformats.org/officeDocument/2006/relationships/image" Target="../media/image6.jpg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7.xml"/><Relationship Id="rId7" Type="http://schemas.openxmlformats.org/officeDocument/2006/relationships/slide" Target="slide8.xml"/><Relationship Id="rId8" Type="http://schemas.openxmlformats.org/officeDocument/2006/relationships/slide" Target="slide9.xml"/><Relationship Id="rId9" Type="http://schemas.openxmlformats.org/officeDocument/2006/relationships/slide" Target="slide10.xml"/><Relationship Id="rId10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slide" Target="slide3.xml"/><Relationship Id="rId12" Type="http://schemas.openxmlformats.org/officeDocument/2006/relationships/slide" Target="slide6.xml"/><Relationship Id="rId1" Type="http://schemas.openxmlformats.org/officeDocument/2006/relationships/slideLayout" Target="../slideLayouts/slideLayout12.xml"/><Relationship Id="rId2" Type="http://schemas.openxmlformats.org/officeDocument/2006/relationships/slide" Target="slide2.xml"/><Relationship Id="rId3" Type="http://schemas.openxmlformats.org/officeDocument/2006/relationships/image" Target="../media/image7.jpeg"/><Relationship Id="rId4" Type="http://schemas.openxmlformats.org/officeDocument/2006/relationships/slide" Target="slide4.xml"/><Relationship Id="rId5" Type="http://schemas.openxmlformats.org/officeDocument/2006/relationships/slide" Target="slide5.xml"/><Relationship Id="rId6" Type="http://schemas.openxmlformats.org/officeDocument/2006/relationships/slide" Target="slide7.xml"/><Relationship Id="rId7" Type="http://schemas.openxmlformats.org/officeDocument/2006/relationships/slide" Target="slide8.xml"/><Relationship Id="rId8" Type="http://schemas.openxmlformats.org/officeDocument/2006/relationships/slide" Target="slide9.xml"/><Relationship Id="rId9" Type="http://schemas.openxmlformats.org/officeDocument/2006/relationships/slide" Target="slide10.xml"/><Relationship Id="rId10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slide" Target="slide11.xml"/><Relationship Id="rId12" Type="http://schemas.openxmlformats.org/officeDocument/2006/relationships/slide" Target="slide7.xml"/><Relationship Id="rId1" Type="http://schemas.openxmlformats.org/officeDocument/2006/relationships/slideLayout" Target="../slideLayouts/slideLayout12.xml"/><Relationship Id="rId2" Type="http://schemas.openxmlformats.org/officeDocument/2006/relationships/slide" Target="slide2.xml"/><Relationship Id="rId3" Type="http://schemas.openxmlformats.org/officeDocument/2006/relationships/image" Target="../media/image8.jpeg"/><Relationship Id="rId4" Type="http://schemas.openxmlformats.org/officeDocument/2006/relationships/slide" Target="slide4.xml"/><Relationship Id="rId5" Type="http://schemas.openxmlformats.org/officeDocument/2006/relationships/slide" Target="slide5.xml"/><Relationship Id="rId6" Type="http://schemas.openxmlformats.org/officeDocument/2006/relationships/slide" Target="slide6.xml"/><Relationship Id="rId7" Type="http://schemas.openxmlformats.org/officeDocument/2006/relationships/slide" Target="slide3.xml"/><Relationship Id="rId8" Type="http://schemas.openxmlformats.org/officeDocument/2006/relationships/slide" Target="slide8.xml"/><Relationship Id="rId9" Type="http://schemas.openxmlformats.org/officeDocument/2006/relationships/slide" Target="slide9.xml"/><Relationship Id="rId10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slide" Target="slide11.xml"/><Relationship Id="rId12" Type="http://schemas.openxmlformats.org/officeDocument/2006/relationships/slide" Target="slide8.xml"/><Relationship Id="rId1" Type="http://schemas.openxmlformats.org/officeDocument/2006/relationships/slideLayout" Target="../slideLayouts/slideLayout12.xml"/><Relationship Id="rId2" Type="http://schemas.openxmlformats.org/officeDocument/2006/relationships/slide" Target="slide2.xml"/><Relationship Id="rId3" Type="http://schemas.openxmlformats.org/officeDocument/2006/relationships/image" Target="../media/image9.jpg"/><Relationship Id="rId4" Type="http://schemas.openxmlformats.org/officeDocument/2006/relationships/slide" Target="slide4.xml"/><Relationship Id="rId5" Type="http://schemas.openxmlformats.org/officeDocument/2006/relationships/slide" Target="slide5.xml"/><Relationship Id="rId6" Type="http://schemas.openxmlformats.org/officeDocument/2006/relationships/slide" Target="slide6.xml"/><Relationship Id="rId7" Type="http://schemas.openxmlformats.org/officeDocument/2006/relationships/slide" Target="slide7.xml"/><Relationship Id="rId8" Type="http://schemas.openxmlformats.org/officeDocument/2006/relationships/slide" Target="slide3.xml"/><Relationship Id="rId9" Type="http://schemas.openxmlformats.org/officeDocument/2006/relationships/slide" Target="slide9.xml"/><Relationship Id="rId10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slide" Target="slide11.xml"/><Relationship Id="rId12" Type="http://schemas.openxmlformats.org/officeDocument/2006/relationships/slide" Target="slide9.xml"/><Relationship Id="rId1" Type="http://schemas.openxmlformats.org/officeDocument/2006/relationships/slideLayout" Target="../slideLayouts/slideLayout12.xml"/><Relationship Id="rId2" Type="http://schemas.openxmlformats.org/officeDocument/2006/relationships/slide" Target="slide2.xml"/><Relationship Id="rId3" Type="http://schemas.openxmlformats.org/officeDocument/2006/relationships/image" Target="../media/image10.jpeg"/><Relationship Id="rId4" Type="http://schemas.openxmlformats.org/officeDocument/2006/relationships/slide" Target="slide4.xml"/><Relationship Id="rId5" Type="http://schemas.openxmlformats.org/officeDocument/2006/relationships/slide" Target="slide5.xml"/><Relationship Id="rId6" Type="http://schemas.openxmlformats.org/officeDocument/2006/relationships/slide" Target="slide6.xml"/><Relationship Id="rId7" Type="http://schemas.openxmlformats.org/officeDocument/2006/relationships/slide" Target="slide7.xml"/><Relationship Id="rId8" Type="http://schemas.openxmlformats.org/officeDocument/2006/relationships/slide" Target="slide8.xml"/><Relationship Id="rId9" Type="http://schemas.openxmlformats.org/officeDocument/2006/relationships/slide" Target="slide3.xml"/><Relationship Id="rId10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G_0322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4074" y="0"/>
            <a:ext cx="13108873" cy="9831657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>
            <a:hlinkClick r:id="rId3" action="ppaction://hlinksldjump"/>
          </p:cNvPr>
          <p:cNvSpPr/>
          <p:nvPr/>
        </p:nvSpPr>
        <p:spPr>
          <a:xfrm>
            <a:off x="3555015" y="3560740"/>
            <a:ext cx="5790695" cy="2832002"/>
          </a:xfrm>
          <a:prstGeom prst="roundRect">
            <a:avLst>
              <a:gd name="adj" fmla="val 9570"/>
            </a:avLst>
          </a:prstGeom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/>
        </p:nvSpPr>
        <p:spPr>
          <a:xfrm>
            <a:off x="11316878" y="1325467"/>
            <a:ext cx="1687920" cy="91927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12" name="Shape 212"/>
          <p:cNvSpPr/>
          <p:nvPr/>
        </p:nvSpPr>
        <p:spPr>
          <a:xfrm>
            <a:off x="11316877" y="2270137"/>
            <a:ext cx="1687923" cy="82380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11329575" y="2276487"/>
            <a:ext cx="1662524" cy="81110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11342279" y="3193749"/>
            <a:ext cx="1637121" cy="91517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15" name="Shape 215"/>
          <p:cNvSpPr/>
          <p:nvPr/>
        </p:nvSpPr>
        <p:spPr>
          <a:xfrm>
            <a:off x="11354977" y="5070634"/>
            <a:ext cx="1611723" cy="76289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11342275" y="4121621"/>
            <a:ext cx="1701982" cy="82902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17" name="Shape 217"/>
          <p:cNvSpPr/>
          <p:nvPr/>
        </p:nvSpPr>
        <p:spPr>
          <a:xfrm>
            <a:off x="11342280" y="5966213"/>
            <a:ext cx="1637120" cy="80857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18" name="Shape 218"/>
          <p:cNvSpPr/>
          <p:nvPr/>
        </p:nvSpPr>
        <p:spPr>
          <a:xfrm>
            <a:off x="11354978" y="6840232"/>
            <a:ext cx="1676579" cy="83903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19" name="Shape 219"/>
          <p:cNvSpPr/>
          <p:nvPr/>
        </p:nvSpPr>
        <p:spPr>
          <a:xfrm>
            <a:off x="11342277" y="7757405"/>
            <a:ext cx="1637123" cy="85426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20" name="Shape 220"/>
          <p:cNvSpPr/>
          <p:nvPr/>
        </p:nvSpPr>
        <p:spPr>
          <a:xfrm>
            <a:off x="11367677" y="8672125"/>
            <a:ext cx="1586320" cy="82098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21" name="Shape 221">
            <a:hlinkClick r:id="rId2" action="ppaction://hlinksldjump"/>
          </p:cNvPr>
          <p:cNvSpPr/>
          <p:nvPr/>
        </p:nvSpPr>
        <p:spPr>
          <a:xfrm>
            <a:off x="11354974" y="362364"/>
            <a:ext cx="1676584" cy="92500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11329576" y="1327564"/>
            <a:ext cx="1662523" cy="90029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pic>
        <p:nvPicPr>
          <p:cNvPr id="223" name="IMG_0420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" y="-29592"/>
            <a:ext cx="13044252" cy="9783192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Shape 224">
            <a:hlinkClick r:id="rId4" action="ppaction://hlinksldjump"/>
          </p:cNvPr>
          <p:cNvSpPr/>
          <p:nvPr/>
        </p:nvSpPr>
        <p:spPr>
          <a:xfrm>
            <a:off x="11380377" y="2230679"/>
            <a:ext cx="1638481" cy="90272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25" name="Shape 225">
            <a:hlinkClick r:id="rId5" action="ppaction://hlinksldjump"/>
          </p:cNvPr>
          <p:cNvSpPr/>
          <p:nvPr/>
        </p:nvSpPr>
        <p:spPr>
          <a:xfrm>
            <a:off x="11393077" y="3156422"/>
            <a:ext cx="1638480" cy="83251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26" name="Shape 226">
            <a:hlinkClick r:id="rId6" action="ppaction://hlinksldjump"/>
          </p:cNvPr>
          <p:cNvSpPr/>
          <p:nvPr/>
        </p:nvSpPr>
        <p:spPr>
          <a:xfrm>
            <a:off x="11393078" y="4067978"/>
            <a:ext cx="1638479" cy="86221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27" name="Shape 227">
            <a:hlinkClick r:id="rId7" action="ppaction://hlinksldjump"/>
          </p:cNvPr>
          <p:cNvSpPr/>
          <p:nvPr/>
        </p:nvSpPr>
        <p:spPr>
          <a:xfrm>
            <a:off x="11387963" y="5021465"/>
            <a:ext cx="1630894" cy="86570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28" name="Shape 228">
            <a:hlinkClick r:id="rId8" action="ppaction://hlinksldjump"/>
          </p:cNvPr>
          <p:cNvSpPr/>
          <p:nvPr/>
        </p:nvSpPr>
        <p:spPr>
          <a:xfrm>
            <a:off x="11354979" y="5925512"/>
            <a:ext cx="1676578" cy="85702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29" name="Shape 229">
            <a:hlinkClick r:id="rId9" action="ppaction://hlinksldjump"/>
          </p:cNvPr>
          <p:cNvSpPr/>
          <p:nvPr/>
        </p:nvSpPr>
        <p:spPr>
          <a:xfrm>
            <a:off x="11393077" y="6808166"/>
            <a:ext cx="1638480" cy="87884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30" name="Shape 230">
            <a:hlinkClick r:id="rId10" action="ppaction://hlinksldjump"/>
          </p:cNvPr>
          <p:cNvSpPr/>
          <p:nvPr/>
        </p:nvSpPr>
        <p:spPr>
          <a:xfrm>
            <a:off x="11380378" y="1269395"/>
            <a:ext cx="1651181" cy="87950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31" name="Shape 231">
            <a:hlinkClick r:id="rId11" action="ppaction://hlinksldjump"/>
          </p:cNvPr>
          <p:cNvSpPr/>
          <p:nvPr/>
        </p:nvSpPr>
        <p:spPr>
          <a:xfrm>
            <a:off x="11418480" y="8671835"/>
            <a:ext cx="1587680" cy="80857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32" name="Shape 232">
            <a:hlinkClick r:id="rId2" action="ppaction://hlinksldjump"/>
          </p:cNvPr>
          <p:cNvSpPr/>
          <p:nvPr/>
        </p:nvSpPr>
        <p:spPr>
          <a:xfrm>
            <a:off x="11393079" y="375064"/>
            <a:ext cx="1638479" cy="89960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4" name="Rectangle 23">
            <a:hlinkClick r:id="rId2" action="ppaction://hlinksldjump"/>
          </p:cNvPr>
          <p:cNvSpPr/>
          <p:nvPr/>
        </p:nvSpPr>
        <p:spPr>
          <a:xfrm>
            <a:off x="11348626" y="428642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5" name="Rectangle 24">
            <a:hlinkClick r:id="rId10" action="ppaction://hlinksldjump"/>
          </p:cNvPr>
          <p:cNvSpPr/>
          <p:nvPr/>
        </p:nvSpPr>
        <p:spPr>
          <a:xfrm>
            <a:off x="11389908" y="1295462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6" name="Rectangle 25">
            <a:hlinkClick r:id="rId4" action="ppaction://hlinksldjump"/>
          </p:cNvPr>
          <p:cNvSpPr/>
          <p:nvPr/>
        </p:nvSpPr>
        <p:spPr>
          <a:xfrm>
            <a:off x="11351820" y="2257538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11329606" y="3171986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8" name="Rectangle 27">
            <a:hlinkClick r:id="rId6" action="ppaction://hlinksldjump"/>
          </p:cNvPr>
          <p:cNvSpPr/>
          <p:nvPr/>
        </p:nvSpPr>
        <p:spPr>
          <a:xfrm>
            <a:off x="11329575" y="4084687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9" name="Rectangle 28">
            <a:hlinkClick r:id="rId7" action="ppaction://hlinksldjump"/>
          </p:cNvPr>
          <p:cNvSpPr/>
          <p:nvPr/>
        </p:nvSpPr>
        <p:spPr>
          <a:xfrm>
            <a:off x="11342275" y="4997388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0" name="Rectangle 29">
            <a:hlinkClick r:id="rId8" action="ppaction://hlinksldjump"/>
          </p:cNvPr>
          <p:cNvSpPr/>
          <p:nvPr/>
        </p:nvSpPr>
        <p:spPr>
          <a:xfrm>
            <a:off x="11351820" y="5959283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1" name="Rectangle 30">
            <a:hlinkClick r:id="rId9" action="ppaction://hlinksldjump"/>
          </p:cNvPr>
          <p:cNvSpPr/>
          <p:nvPr/>
        </p:nvSpPr>
        <p:spPr>
          <a:xfrm>
            <a:off x="11329606" y="6824356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2" name="Rectangle 31">
            <a:hlinkClick r:id="rId12" action="ppaction://hlinksldjump"/>
          </p:cNvPr>
          <p:cNvSpPr/>
          <p:nvPr/>
        </p:nvSpPr>
        <p:spPr>
          <a:xfrm>
            <a:off x="11339097" y="7757405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3" name="Rectangle 32">
            <a:hlinkClick r:id="rId11" action="ppaction://hlinksldjump"/>
          </p:cNvPr>
          <p:cNvSpPr/>
          <p:nvPr/>
        </p:nvSpPr>
        <p:spPr>
          <a:xfrm>
            <a:off x="11329606" y="8654230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IMG_041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" y="-29592"/>
            <a:ext cx="13044252" cy="9783192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Shape 234"/>
          <p:cNvSpPr/>
          <p:nvPr/>
        </p:nvSpPr>
        <p:spPr>
          <a:xfrm>
            <a:off x="11316878" y="1325467"/>
            <a:ext cx="1687920" cy="91927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11316877" y="2270137"/>
            <a:ext cx="1687923" cy="82380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36" name="Shape 236"/>
          <p:cNvSpPr/>
          <p:nvPr/>
        </p:nvSpPr>
        <p:spPr>
          <a:xfrm>
            <a:off x="11329575" y="2276487"/>
            <a:ext cx="1662524" cy="81110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37" name="Shape 237"/>
          <p:cNvSpPr/>
          <p:nvPr/>
        </p:nvSpPr>
        <p:spPr>
          <a:xfrm>
            <a:off x="11342279" y="3193749"/>
            <a:ext cx="1637121" cy="91517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38" name="Shape 238"/>
          <p:cNvSpPr/>
          <p:nvPr/>
        </p:nvSpPr>
        <p:spPr>
          <a:xfrm>
            <a:off x="11354977" y="5070634"/>
            <a:ext cx="1611723" cy="76289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11342275" y="4121621"/>
            <a:ext cx="1701982" cy="82902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11342280" y="5966213"/>
            <a:ext cx="1637120" cy="80857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11354978" y="6840232"/>
            <a:ext cx="1676579" cy="83903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42" name="Shape 242"/>
          <p:cNvSpPr/>
          <p:nvPr/>
        </p:nvSpPr>
        <p:spPr>
          <a:xfrm>
            <a:off x="11342277" y="7757405"/>
            <a:ext cx="1637123" cy="85426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11367677" y="8672125"/>
            <a:ext cx="1586320" cy="82098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44" name="Shape 244">
            <a:hlinkClick r:id="rId3" action="ppaction://hlinksldjump"/>
          </p:cNvPr>
          <p:cNvSpPr/>
          <p:nvPr/>
        </p:nvSpPr>
        <p:spPr>
          <a:xfrm>
            <a:off x="11354974" y="362364"/>
            <a:ext cx="1676584" cy="92500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45" name="Shape 245"/>
          <p:cNvSpPr/>
          <p:nvPr/>
        </p:nvSpPr>
        <p:spPr>
          <a:xfrm>
            <a:off x="11376310" y="1327564"/>
            <a:ext cx="1662523" cy="90029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47" name="Shape 247">
            <a:hlinkClick r:id="rId4" action="ppaction://hlinksldjump"/>
          </p:cNvPr>
          <p:cNvSpPr/>
          <p:nvPr/>
        </p:nvSpPr>
        <p:spPr>
          <a:xfrm>
            <a:off x="11380377" y="2230679"/>
            <a:ext cx="1638481" cy="90272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48" name="Shape 248">
            <a:hlinkClick r:id="rId5" action="ppaction://hlinksldjump"/>
          </p:cNvPr>
          <p:cNvSpPr/>
          <p:nvPr/>
        </p:nvSpPr>
        <p:spPr>
          <a:xfrm>
            <a:off x="11393077" y="3156422"/>
            <a:ext cx="1638480" cy="83251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49" name="Shape 249">
            <a:hlinkClick r:id="rId6" action="ppaction://hlinksldjump"/>
          </p:cNvPr>
          <p:cNvSpPr/>
          <p:nvPr/>
        </p:nvSpPr>
        <p:spPr>
          <a:xfrm>
            <a:off x="11393078" y="4067978"/>
            <a:ext cx="1638479" cy="86221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50" name="Shape 250">
            <a:hlinkClick r:id="rId7" action="ppaction://hlinksldjump"/>
          </p:cNvPr>
          <p:cNvSpPr/>
          <p:nvPr/>
        </p:nvSpPr>
        <p:spPr>
          <a:xfrm>
            <a:off x="11387963" y="5021465"/>
            <a:ext cx="1630894" cy="86570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51" name="Shape 251">
            <a:hlinkClick r:id="rId8" action="ppaction://hlinksldjump"/>
          </p:cNvPr>
          <p:cNvSpPr/>
          <p:nvPr/>
        </p:nvSpPr>
        <p:spPr>
          <a:xfrm>
            <a:off x="11354979" y="5925512"/>
            <a:ext cx="1676578" cy="85702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52" name="Shape 252">
            <a:hlinkClick r:id="rId9" action="ppaction://hlinksldjump"/>
          </p:cNvPr>
          <p:cNvSpPr/>
          <p:nvPr/>
        </p:nvSpPr>
        <p:spPr>
          <a:xfrm>
            <a:off x="11393077" y="6808166"/>
            <a:ext cx="1638480" cy="87884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53" name="Shape 253">
            <a:hlinkClick r:id="rId10" action="ppaction://hlinksldjump"/>
          </p:cNvPr>
          <p:cNvSpPr/>
          <p:nvPr/>
        </p:nvSpPr>
        <p:spPr>
          <a:xfrm>
            <a:off x="11418478" y="7761357"/>
            <a:ext cx="1587680" cy="89806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54" name="Shape 254">
            <a:hlinkClick r:id="rId11" action="ppaction://hlinksldjump"/>
          </p:cNvPr>
          <p:cNvSpPr/>
          <p:nvPr/>
        </p:nvSpPr>
        <p:spPr>
          <a:xfrm>
            <a:off x="1407856" y="4299274"/>
            <a:ext cx="2156265" cy="215626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55" name="Shape 255">
            <a:hlinkClick r:id="rId12" action="ppaction://hlinksldjump"/>
          </p:cNvPr>
          <p:cNvSpPr/>
          <p:nvPr/>
        </p:nvSpPr>
        <p:spPr>
          <a:xfrm>
            <a:off x="4697125" y="4311974"/>
            <a:ext cx="2045828" cy="213086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56" name="Shape 256">
            <a:hlinkClick r:id="rId13" action="ppaction://hlinksldjump"/>
          </p:cNvPr>
          <p:cNvSpPr/>
          <p:nvPr/>
        </p:nvSpPr>
        <p:spPr>
          <a:xfrm>
            <a:off x="7888658" y="4324674"/>
            <a:ext cx="2105464" cy="210546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57" name="Shape 257">
            <a:hlinkClick r:id="rId14" action="ppaction://hlinksldjump"/>
          </p:cNvPr>
          <p:cNvSpPr/>
          <p:nvPr/>
        </p:nvSpPr>
        <p:spPr>
          <a:xfrm>
            <a:off x="11380377" y="1300067"/>
            <a:ext cx="1651181" cy="8810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58" name="Shape 258">
            <a:hlinkClick r:id="rId3" action="ppaction://hlinksldjump"/>
          </p:cNvPr>
          <p:cNvSpPr/>
          <p:nvPr/>
        </p:nvSpPr>
        <p:spPr>
          <a:xfrm>
            <a:off x="11367677" y="375064"/>
            <a:ext cx="1663879" cy="86367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7" name="Rectangle 26">
            <a:hlinkClick r:id="rId3" action="ppaction://hlinksldjump"/>
          </p:cNvPr>
          <p:cNvSpPr/>
          <p:nvPr/>
        </p:nvSpPr>
        <p:spPr>
          <a:xfrm>
            <a:off x="11348626" y="428642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8" name="Rectangle 27">
            <a:hlinkClick r:id="rId14" action="ppaction://hlinksldjump"/>
          </p:cNvPr>
          <p:cNvSpPr/>
          <p:nvPr/>
        </p:nvSpPr>
        <p:spPr>
          <a:xfrm>
            <a:off x="11389908" y="1295462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9" name="Rectangle 28">
            <a:hlinkClick r:id="rId4" action="ppaction://hlinksldjump"/>
          </p:cNvPr>
          <p:cNvSpPr/>
          <p:nvPr/>
        </p:nvSpPr>
        <p:spPr>
          <a:xfrm>
            <a:off x="11351820" y="2257538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0" name="Rectangle 29">
            <a:hlinkClick r:id="rId5" action="ppaction://hlinksldjump"/>
          </p:cNvPr>
          <p:cNvSpPr/>
          <p:nvPr/>
        </p:nvSpPr>
        <p:spPr>
          <a:xfrm>
            <a:off x="11329606" y="3171986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1" name="Rectangle 30">
            <a:hlinkClick r:id="rId6" action="ppaction://hlinksldjump"/>
          </p:cNvPr>
          <p:cNvSpPr/>
          <p:nvPr/>
        </p:nvSpPr>
        <p:spPr>
          <a:xfrm>
            <a:off x="11329575" y="4084687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2" name="Rectangle 31">
            <a:hlinkClick r:id="rId7" action="ppaction://hlinksldjump"/>
          </p:cNvPr>
          <p:cNvSpPr/>
          <p:nvPr/>
        </p:nvSpPr>
        <p:spPr>
          <a:xfrm>
            <a:off x="11342275" y="4997388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3" name="Rectangle 32">
            <a:hlinkClick r:id="rId8" action="ppaction://hlinksldjump"/>
          </p:cNvPr>
          <p:cNvSpPr/>
          <p:nvPr/>
        </p:nvSpPr>
        <p:spPr>
          <a:xfrm>
            <a:off x="11351820" y="5959283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4" name="Rectangle 33">
            <a:hlinkClick r:id="rId9" action="ppaction://hlinksldjump"/>
          </p:cNvPr>
          <p:cNvSpPr/>
          <p:nvPr/>
        </p:nvSpPr>
        <p:spPr>
          <a:xfrm>
            <a:off x="11329606" y="6824356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5" name="Rectangle 34">
            <a:hlinkClick r:id="rId10" action="ppaction://hlinksldjump"/>
          </p:cNvPr>
          <p:cNvSpPr/>
          <p:nvPr/>
        </p:nvSpPr>
        <p:spPr>
          <a:xfrm>
            <a:off x="11339097" y="7757405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6" name="Rectangle 35">
            <a:hlinkClick r:id="rId15" action="ppaction://hlinksldjump"/>
          </p:cNvPr>
          <p:cNvSpPr/>
          <p:nvPr/>
        </p:nvSpPr>
        <p:spPr>
          <a:xfrm>
            <a:off x="11329606" y="8654230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Rectangle 1">
            <a:hlinkClick r:id="rId11" action="ppaction://hlinksldjump"/>
          </p:cNvPr>
          <p:cNvSpPr/>
          <p:nvPr/>
        </p:nvSpPr>
        <p:spPr>
          <a:xfrm>
            <a:off x="1407856" y="4267522"/>
            <a:ext cx="2156265" cy="2156264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8" name="Rectangle 37">
            <a:hlinkClick r:id="rId16" action="ppaction://hlinksldjump"/>
          </p:cNvPr>
          <p:cNvSpPr/>
          <p:nvPr/>
        </p:nvSpPr>
        <p:spPr>
          <a:xfrm>
            <a:off x="4586688" y="4299226"/>
            <a:ext cx="2156265" cy="2156264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9" name="Rectangle 38">
            <a:hlinkClick r:id="rId13" action="ppaction://hlinksldjump"/>
          </p:cNvPr>
          <p:cNvSpPr/>
          <p:nvPr/>
        </p:nvSpPr>
        <p:spPr>
          <a:xfrm>
            <a:off x="7837857" y="4267522"/>
            <a:ext cx="2156265" cy="2156264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IMG_0415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" y="0"/>
            <a:ext cx="13044252" cy="9783189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hape 260"/>
          <p:cNvSpPr/>
          <p:nvPr/>
        </p:nvSpPr>
        <p:spPr>
          <a:xfrm>
            <a:off x="11316878" y="1325467"/>
            <a:ext cx="1687920" cy="91927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61" name="Shape 261"/>
          <p:cNvSpPr/>
          <p:nvPr/>
        </p:nvSpPr>
        <p:spPr>
          <a:xfrm>
            <a:off x="11316877" y="2270137"/>
            <a:ext cx="1687923" cy="82380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62" name="Shape 262"/>
          <p:cNvSpPr/>
          <p:nvPr/>
        </p:nvSpPr>
        <p:spPr>
          <a:xfrm>
            <a:off x="11329575" y="2276487"/>
            <a:ext cx="1662524" cy="81110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63" name="Shape 263"/>
          <p:cNvSpPr/>
          <p:nvPr/>
        </p:nvSpPr>
        <p:spPr>
          <a:xfrm>
            <a:off x="11342279" y="3193749"/>
            <a:ext cx="1637121" cy="91517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64" name="Shape 264"/>
          <p:cNvSpPr/>
          <p:nvPr/>
        </p:nvSpPr>
        <p:spPr>
          <a:xfrm>
            <a:off x="11354977" y="5070634"/>
            <a:ext cx="1611723" cy="76289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65" name="Shape 265"/>
          <p:cNvSpPr/>
          <p:nvPr/>
        </p:nvSpPr>
        <p:spPr>
          <a:xfrm>
            <a:off x="11342275" y="4121621"/>
            <a:ext cx="1701982" cy="82902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66" name="Shape 266"/>
          <p:cNvSpPr/>
          <p:nvPr/>
        </p:nvSpPr>
        <p:spPr>
          <a:xfrm>
            <a:off x="11342280" y="5966213"/>
            <a:ext cx="1637120" cy="80857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67" name="Shape 267"/>
          <p:cNvSpPr/>
          <p:nvPr/>
        </p:nvSpPr>
        <p:spPr>
          <a:xfrm>
            <a:off x="11354978" y="6840232"/>
            <a:ext cx="1676579" cy="83903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68" name="Shape 268"/>
          <p:cNvSpPr/>
          <p:nvPr/>
        </p:nvSpPr>
        <p:spPr>
          <a:xfrm>
            <a:off x="11342277" y="7757405"/>
            <a:ext cx="1637123" cy="85426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69" name="Shape 269"/>
          <p:cNvSpPr/>
          <p:nvPr/>
        </p:nvSpPr>
        <p:spPr>
          <a:xfrm>
            <a:off x="11367677" y="8672125"/>
            <a:ext cx="1586320" cy="82098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70" name="Shape 270">
            <a:hlinkClick r:id="rId3" action="ppaction://hlinksldjump"/>
          </p:cNvPr>
          <p:cNvSpPr/>
          <p:nvPr/>
        </p:nvSpPr>
        <p:spPr>
          <a:xfrm>
            <a:off x="11354974" y="362364"/>
            <a:ext cx="1676584" cy="92500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71" name="Shape 271"/>
          <p:cNvSpPr/>
          <p:nvPr/>
        </p:nvSpPr>
        <p:spPr>
          <a:xfrm>
            <a:off x="11329576" y="1327564"/>
            <a:ext cx="1662523" cy="90029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73" name="Shape 273">
            <a:hlinkClick r:id="rId4" action="ppaction://hlinksldjump"/>
          </p:cNvPr>
          <p:cNvSpPr/>
          <p:nvPr/>
        </p:nvSpPr>
        <p:spPr>
          <a:xfrm>
            <a:off x="11380377" y="2230679"/>
            <a:ext cx="1638481" cy="90272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74" name="Shape 274">
            <a:hlinkClick r:id="rId5" action="ppaction://hlinksldjump"/>
          </p:cNvPr>
          <p:cNvSpPr/>
          <p:nvPr/>
        </p:nvSpPr>
        <p:spPr>
          <a:xfrm>
            <a:off x="11393077" y="3156422"/>
            <a:ext cx="1638480" cy="83251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75" name="Shape 275">
            <a:hlinkClick r:id="rId6" action="ppaction://hlinksldjump"/>
          </p:cNvPr>
          <p:cNvSpPr/>
          <p:nvPr/>
        </p:nvSpPr>
        <p:spPr>
          <a:xfrm>
            <a:off x="11393078" y="4067978"/>
            <a:ext cx="1638479" cy="86221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76" name="Shape 276">
            <a:hlinkClick r:id="rId7" action="ppaction://hlinksldjump"/>
          </p:cNvPr>
          <p:cNvSpPr/>
          <p:nvPr/>
        </p:nvSpPr>
        <p:spPr>
          <a:xfrm>
            <a:off x="11387963" y="5021465"/>
            <a:ext cx="1630894" cy="86570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77" name="Shape 277">
            <a:hlinkClick r:id="rId8" action="ppaction://hlinksldjump"/>
          </p:cNvPr>
          <p:cNvSpPr/>
          <p:nvPr/>
        </p:nvSpPr>
        <p:spPr>
          <a:xfrm>
            <a:off x="11354979" y="5925512"/>
            <a:ext cx="1676578" cy="85702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78" name="Shape 278">
            <a:hlinkClick r:id="rId9" action="ppaction://hlinksldjump"/>
          </p:cNvPr>
          <p:cNvSpPr/>
          <p:nvPr/>
        </p:nvSpPr>
        <p:spPr>
          <a:xfrm>
            <a:off x="11393077" y="6808166"/>
            <a:ext cx="1638480" cy="87884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79" name="Shape 279">
            <a:hlinkClick r:id="rId10" action="ppaction://hlinksldjump"/>
          </p:cNvPr>
          <p:cNvSpPr/>
          <p:nvPr/>
        </p:nvSpPr>
        <p:spPr>
          <a:xfrm>
            <a:off x="11405777" y="7761357"/>
            <a:ext cx="1707561" cy="82867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80" name="Shape 280">
            <a:hlinkClick r:id="rId11" action="ppaction://hlinksldjump"/>
          </p:cNvPr>
          <p:cNvSpPr/>
          <p:nvPr/>
        </p:nvSpPr>
        <p:spPr>
          <a:xfrm>
            <a:off x="11400661" y="8677073"/>
            <a:ext cx="1630894" cy="86545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81" name="Shape 281">
            <a:hlinkClick r:id="rId12" action="ppaction://hlinksldjump"/>
          </p:cNvPr>
          <p:cNvSpPr/>
          <p:nvPr/>
        </p:nvSpPr>
        <p:spPr>
          <a:xfrm>
            <a:off x="11487562" y="1296498"/>
            <a:ext cx="1543996" cy="91269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pic>
        <p:nvPicPr>
          <p:cNvPr id="2" name="Picture 1" descr="KYAverage.jpe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2" y="-15876"/>
            <a:ext cx="13004800" cy="9753600"/>
          </a:xfrm>
          <a:prstGeom prst="rect">
            <a:avLst/>
          </a:prstGeom>
        </p:spPr>
      </p:pic>
      <p:sp>
        <p:nvSpPr>
          <p:cNvPr id="25" name="Rectangle 24">
            <a:hlinkClick r:id="rId3" action="ppaction://hlinksldjump"/>
          </p:cNvPr>
          <p:cNvSpPr/>
          <p:nvPr/>
        </p:nvSpPr>
        <p:spPr>
          <a:xfrm>
            <a:off x="11348626" y="428642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6" name="Rectangle 25">
            <a:hlinkClick r:id="rId12" action="ppaction://hlinksldjump"/>
          </p:cNvPr>
          <p:cNvSpPr/>
          <p:nvPr/>
        </p:nvSpPr>
        <p:spPr>
          <a:xfrm>
            <a:off x="11389908" y="1295462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7" name="Rectangle 26">
            <a:hlinkClick r:id="rId4" action="ppaction://hlinksldjump"/>
          </p:cNvPr>
          <p:cNvSpPr/>
          <p:nvPr/>
        </p:nvSpPr>
        <p:spPr>
          <a:xfrm>
            <a:off x="11351820" y="2257538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8" name="Rectangle 27">
            <a:hlinkClick r:id="rId5" action="ppaction://hlinksldjump"/>
          </p:cNvPr>
          <p:cNvSpPr/>
          <p:nvPr/>
        </p:nvSpPr>
        <p:spPr>
          <a:xfrm>
            <a:off x="11329606" y="3171986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9" name="Rectangle 28">
            <a:hlinkClick r:id="rId6" action="ppaction://hlinksldjump"/>
          </p:cNvPr>
          <p:cNvSpPr/>
          <p:nvPr/>
        </p:nvSpPr>
        <p:spPr>
          <a:xfrm>
            <a:off x="11329575" y="4084687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0" name="Rectangle 29">
            <a:hlinkClick r:id="rId7" action="ppaction://hlinksldjump"/>
          </p:cNvPr>
          <p:cNvSpPr/>
          <p:nvPr/>
        </p:nvSpPr>
        <p:spPr>
          <a:xfrm>
            <a:off x="11342275" y="4997388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1" name="Rectangle 30">
            <a:hlinkClick r:id="rId8" action="ppaction://hlinksldjump"/>
          </p:cNvPr>
          <p:cNvSpPr/>
          <p:nvPr/>
        </p:nvSpPr>
        <p:spPr>
          <a:xfrm>
            <a:off x="11351820" y="5959283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2" name="Rectangle 31">
            <a:hlinkClick r:id="rId9" action="ppaction://hlinksldjump"/>
          </p:cNvPr>
          <p:cNvSpPr/>
          <p:nvPr/>
        </p:nvSpPr>
        <p:spPr>
          <a:xfrm>
            <a:off x="11329606" y="6824356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3" name="Rectangle 32">
            <a:hlinkClick r:id="rId10" action="ppaction://hlinksldjump"/>
          </p:cNvPr>
          <p:cNvSpPr/>
          <p:nvPr/>
        </p:nvSpPr>
        <p:spPr>
          <a:xfrm>
            <a:off x="11339097" y="7757405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4" name="Rectangle 33">
            <a:hlinkClick r:id="rId11" action="ppaction://hlinksldjump"/>
          </p:cNvPr>
          <p:cNvSpPr/>
          <p:nvPr/>
        </p:nvSpPr>
        <p:spPr>
          <a:xfrm>
            <a:off x="11329606" y="8654230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5" name="Rectangle 34">
            <a:hlinkClick r:id="rId14" action="ppaction://hlinksldjump"/>
          </p:cNvPr>
          <p:cNvSpPr/>
          <p:nvPr/>
        </p:nvSpPr>
        <p:spPr>
          <a:xfrm>
            <a:off x="9654355" y="8638354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/>
        </p:nvSpPr>
        <p:spPr>
          <a:xfrm>
            <a:off x="11316878" y="1325467"/>
            <a:ext cx="1687920" cy="91927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61" name="Shape 261"/>
          <p:cNvSpPr/>
          <p:nvPr/>
        </p:nvSpPr>
        <p:spPr>
          <a:xfrm>
            <a:off x="11316877" y="2270137"/>
            <a:ext cx="1687923" cy="82380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62" name="Shape 262"/>
          <p:cNvSpPr/>
          <p:nvPr/>
        </p:nvSpPr>
        <p:spPr>
          <a:xfrm>
            <a:off x="11329575" y="2276487"/>
            <a:ext cx="1662524" cy="81110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63" name="Shape 263"/>
          <p:cNvSpPr/>
          <p:nvPr/>
        </p:nvSpPr>
        <p:spPr>
          <a:xfrm>
            <a:off x="11342279" y="3193749"/>
            <a:ext cx="1637121" cy="91517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64" name="Shape 264"/>
          <p:cNvSpPr/>
          <p:nvPr/>
        </p:nvSpPr>
        <p:spPr>
          <a:xfrm>
            <a:off x="11354977" y="5070634"/>
            <a:ext cx="1611723" cy="76289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65" name="Shape 265"/>
          <p:cNvSpPr/>
          <p:nvPr/>
        </p:nvSpPr>
        <p:spPr>
          <a:xfrm>
            <a:off x="11342275" y="4121621"/>
            <a:ext cx="1701982" cy="82902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66" name="Shape 266"/>
          <p:cNvSpPr/>
          <p:nvPr/>
        </p:nvSpPr>
        <p:spPr>
          <a:xfrm>
            <a:off x="11342280" y="5966213"/>
            <a:ext cx="1637120" cy="80857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67" name="Shape 267"/>
          <p:cNvSpPr/>
          <p:nvPr/>
        </p:nvSpPr>
        <p:spPr>
          <a:xfrm>
            <a:off x="11354978" y="6840232"/>
            <a:ext cx="1676579" cy="83903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68" name="Shape 268"/>
          <p:cNvSpPr/>
          <p:nvPr/>
        </p:nvSpPr>
        <p:spPr>
          <a:xfrm>
            <a:off x="11342277" y="7757405"/>
            <a:ext cx="1637123" cy="85426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69" name="Shape 269"/>
          <p:cNvSpPr/>
          <p:nvPr/>
        </p:nvSpPr>
        <p:spPr>
          <a:xfrm>
            <a:off x="11367677" y="8672125"/>
            <a:ext cx="1586320" cy="82098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70" name="Shape 270">
            <a:hlinkClick r:id="rId2" action="ppaction://hlinksldjump"/>
          </p:cNvPr>
          <p:cNvSpPr/>
          <p:nvPr/>
        </p:nvSpPr>
        <p:spPr>
          <a:xfrm>
            <a:off x="11354974" y="362364"/>
            <a:ext cx="1676584" cy="92500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71" name="Shape 271"/>
          <p:cNvSpPr/>
          <p:nvPr/>
        </p:nvSpPr>
        <p:spPr>
          <a:xfrm>
            <a:off x="11329576" y="1327564"/>
            <a:ext cx="1662523" cy="90029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pic>
        <p:nvPicPr>
          <p:cNvPr id="272" name="IMG_0415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29591"/>
            <a:ext cx="13044252" cy="9783189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Shape 273">
            <a:hlinkClick r:id="rId4" action="ppaction://hlinksldjump"/>
          </p:cNvPr>
          <p:cNvSpPr/>
          <p:nvPr/>
        </p:nvSpPr>
        <p:spPr>
          <a:xfrm>
            <a:off x="11380377" y="2230679"/>
            <a:ext cx="1638481" cy="90272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74" name="Shape 274">
            <a:hlinkClick r:id="rId5" action="ppaction://hlinksldjump"/>
          </p:cNvPr>
          <p:cNvSpPr/>
          <p:nvPr/>
        </p:nvSpPr>
        <p:spPr>
          <a:xfrm>
            <a:off x="11393077" y="3156422"/>
            <a:ext cx="1638480" cy="83251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75" name="Shape 275">
            <a:hlinkClick r:id="rId6" action="ppaction://hlinksldjump"/>
          </p:cNvPr>
          <p:cNvSpPr/>
          <p:nvPr/>
        </p:nvSpPr>
        <p:spPr>
          <a:xfrm>
            <a:off x="11393078" y="4067978"/>
            <a:ext cx="1638479" cy="86221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76" name="Shape 276">
            <a:hlinkClick r:id="rId7" action="ppaction://hlinksldjump"/>
          </p:cNvPr>
          <p:cNvSpPr/>
          <p:nvPr/>
        </p:nvSpPr>
        <p:spPr>
          <a:xfrm>
            <a:off x="11387963" y="5021465"/>
            <a:ext cx="1630894" cy="86570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77" name="Shape 277">
            <a:hlinkClick r:id="rId8" action="ppaction://hlinksldjump"/>
          </p:cNvPr>
          <p:cNvSpPr/>
          <p:nvPr/>
        </p:nvSpPr>
        <p:spPr>
          <a:xfrm>
            <a:off x="11354979" y="5925512"/>
            <a:ext cx="1676578" cy="85702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78" name="Shape 278">
            <a:hlinkClick r:id="rId9" action="ppaction://hlinksldjump"/>
          </p:cNvPr>
          <p:cNvSpPr/>
          <p:nvPr/>
        </p:nvSpPr>
        <p:spPr>
          <a:xfrm>
            <a:off x="11393077" y="6808166"/>
            <a:ext cx="1638480" cy="87884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79" name="Shape 279">
            <a:hlinkClick r:id="rId10" action="ppaction://hlinksldjump"/>
          </p:cNvPr>
          <p:cNvSpPr/>
          <p:nvPr/>
        </p:nvSpPr>
        <p:spPr>
          <a:xfrm>
            <a:off x="11405777" y="7761357"/>
            <a:ext cx="1707561" cy="82867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80" name="Shape 280">
            <a:hlinkClick r:id="rId11" action="ppaction://hlinksldjump"/>
          </p:cNvPr>
          <p:cNvSpPr/>
          <p:nvPr/>
        </p:nvSpPr>
        <p:spPr>
          <a:xfrm>
            <a:off x="11400661" y="8677073"/>
            <a:ext cx="1630894" cy="86545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81" name="Shape 281">
            <a:hlinkClick r:id="rId12" action="ppaction://hlinksldjump"/>
          </p:cNvPr>
          <p:cNvSpPr/>
          <p:nvPr/>
        </p:nvSpPr>
        <p:spPr>
          <a:xfrm>
            <a:off x="11487562" y="1296498"/>
            <a:ext cx="1543996" cy="91269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4" name="Rectangle 23">
            <a:hlinkClick r:id="rId2" action="ppaction://hlinksldjump"/>
          </p:cNvPr>
          <p:cNvSpPr/>
          <p:nvPr/>
        </p:nvSpPr>
        <p:spPr>
          <a:xfrm>
            <a:off x="11348626" y="428642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5" name="Rectangle 24">
            <a:hlinkClick r:id="rId12" action="ppaction://hlinksldjump"/>
          </p:cNvPr>
          <p:cNvSpPr/>
          <p:nvPr/>
        </p:nvSpPr>
        <p:spPr>
          <a:xfrm>
            <a:off x="11389908" y="1295462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6" name="Rectangle 25">
            <a:hlinkClick r:id="rId4" action="ppaction://hlinksldjump"/>
          </p:cNvPr>
          <p:cNvSpPr/>
          <p:nvPr/>
        </p:nvSpPr>
        <p:spPr>
          <a:xfrm>
            <a:off x="11351820" y="2257538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11329606" y="3171986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8" name="Rectangle 27">
            <a:hlinkClick r:id="rId6" action="ppaction://hlinksldjump"/>
          </p:cNvPr>
          <p:cNvSpPr/>
          <p:nvPr/>
        </p:nvSpPr>
        <p:spPr>
          <a:xfrm>
            <a:off x="11329575" y="4084687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9" name="Rectangle 28">
            <a:hlinkClick r:id="rId7" action="ppaction://hlinksldjump"/>
          </p:cNvPr>
          <p:cNvSpPr/>
          <p:nvPr/>
        </p:nvSpPr>
        <p:spPr>
          <a:xfrm>
            <a:off x="11342275" y="4997388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0" name="Rectangle 29">
            <a:hlinkClick r:id="rId8" action="ppaction://hlinksldjump"/>
          </p:cNvPr>
          <p:cNvSpPr/>
          <p:nvPr/>
        </p:nvSpPr>
        <p:spPr>
          <a:xfrm>
            <a:off x="11351820" y="5959283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1" name="Rectangle 30">
            <a:hlinkClick r:id="rId9" action="ppaction://hlinksldjump"/>
          </p:cNvPr>
          <p:cNvSpPr/>
          <p:nvPr/>
        </p:nvSpPr>
        <p:spPr>
          <a:xfrm>
            <a:off x="11329606" y="6824356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2" name="Rectangle 31">
            <a:hlinkClick r:id="rId10" action="ppaction://hlinksldjump"/>
          </p:cNvPr>
          <p:cNvSpPr/>
          <p:nvPr/>
        </p:nvSpPr>
        <p:spPr>
          <a:xfrm>
            <a:off x="11339097" y="7757405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3" name="Rectangle 32">
            <a:hlinkClick r:id="rId11" action="ppaction://hlinksldjump"/>
          </p:cNvPr>
          <p:cNvSpPr/>
          <p:nvPr/>
        </p:nvSpPr>
        <p:spPr>
          <a:xfrm>
            <a:off x="11329606" y="8654230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279969544"/>
      </p:ext>
    </p:extLst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/>
        </p:nvSpPr>
        <p:spPr>
          <a:xfrm>
            <a:off x="11316878" y="1325467"/>
            <a:ext cx="1687920" cy="91927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11316877" y="2270137"/>
            <a:ext cx="1687923" cy="82380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11329575" y="2276487"/>
            <a:ext cx="1662524" cy="81110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86" name="Shape 286"/>
          <p:cNvSpPr/>
          <p:nvPr/>
        </p:nvSpPr>
        <p:spPr>
          <a:xfrm>
            <a:off x="11342279" y="3193749"/>
            <a:ext cx="1637121" cy="91517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87" name="Shape 287"/>
          <p:cNvSpPr/>
          <p:nvPr/>
        </p:nvSpPr>
        <p:spPr>
          <a:xfrm>
            <a:off x="11354977" y="5070634"/>
            <a:ext cx="1611723" cy="76289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88" name="Shape 288"/>
          <p:cNvSpPr/>
          <p:nvPr/>
        </p:nvSpPr>
        <p:spPr>
          <a:xfrm>
            <a:off x="11342275" y="4121621"/>
            <a:ext cx="1701982" cy="82902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89" name="Shape 289"/>
          <p:cNvSpPr/>
          <p:nvPr/>
        </p:nvSpPr>
        <p:spPr>
          <a:xfrm>
            <a:off x="11342280" y="5966213"/>
            <a:ext cx="1637120" cy="80857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90" name="Shape 290"/>
          <p:cNvSpPr/>
          <p:nvPr/>
        </p:nvSpPr>
        <p:spPr>
          <a:xfrm>
            <a:off x="11354978" y="6840232"/>
            <a:ext cx="1676579" cy="83903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91" name="Shape 291"/>
          <p:cNvSpPr/>
          <p:nvPr/>
        </p:nvSpPr>
        <p:spPr>
          <a:xfrm>
            <a:off x="11342277" y="7757405"/>
            <a:ext cx="1637123" cy="85426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92" name="Shape 292"/>
          <p:cNvSpPr/>
          <p:nvPr/>
        </p:nvSpPr>
        <p:spPr>
          <a:xfrm>
            <a:off x="11367677" y="8672125"/>
            <a:ext cx="1586320" cy="82098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93" name="Shape 293">
            <a:hlinkClick r:id="rId2" action="ppaction://hlinksldjump"/>
          </p:cNvPr>
          <p:cNvSpPr/>
          <p:nvPr/>
        </p:nvSpPr>
        <p:spPr>
          <a:xfrm>
            <a:off x="11354974" y="362364"/>
            <a:ext cx="1676584" cy="92500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94" name="Shape 294"/>
          <p:cNvSpPr/>
          <p:nvPr/>
        </p:nvSpPr>
        <p:spPr>
          <a:xfrm>
            <a:off x="11329576" y="1327564"/>
            <a:ext cx="1662523" cy="90029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pic>
        <p:nvPicPr>
          <p:cNvPr id="295" name="IMG_0412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29591"/>
            <a:ext cx="13044252" cy="9783189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Shape 296">
            <a:hlinkClick r:id="rId4" action="ppaction://hlinksldjump"/>
          </p:cNvPr>
          <p:cNvSpPr/>
          <p:nvPr/>
        </p:nvSpPr>
        <p:spPr>
          <a:xfrm>
            <a:off x="11380377" y="2230679"/>
            <a:ext cx="1638481" cy="90272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97" name="Shape 297">
            <a:hlinkClick r:id="rId5" action="ppaction://hlinksldjump"/>
          </p:cNvPr>
          <p:cNvSpPr/>
          <p:nvPr/>
        </p:nvSpPr>
        <p:spPr>
          <a:xfrm>
            <a:off x="11393077" y="3156422"/>
            <a:ext cx="1638480" cy="83251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98" name="Shape 298">
            <a:hlinkClick r:id="rId6" action="ppaction://hlinksldjump"/>
          </p:cNvPr>
          <p:cNvSpPr/>
          <p:nvPr/>
        </p:nvSpPr>
        <p:spPr>
          <a:xfrm>
            <a:off x="11393078" y="4067978"/>
            <a:ext cx="1638479" cy="86221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99" name="Shape 299">
            <a:hlinkClick r:id="rId7" action="ppaction://hlinksldjump"/>
          </p:cNvPr>
          <p:cNvSpPr/>
          <p:nvPr/>
        </p:nvSpPr>
        <p:spPr>
          <a:xfrm>
            <a:off x="11387963" y="5021465"/>
            <a:ext cx="1630894" cy="86570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00" name="Shape 300">
            <a:hlinkClick r:id="rId8" action="ppaction://hlinksldjump"/>
          </p:cNvPr>
          <p:cNvSpPr/>
          <p:nvPr/>
        </p:nvSpPr>
        <p:spPr>
          <a:xfrm>
            <a:off x="11354979" y="5925512"/>
            <a:ext cx="1676578" cy="85702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01" name="Shape 301">
            <a:hlinkClick r:id="rId9" action="ppaction://hlinksldjump"/>
          </p:cNvPr>
          <p:cNvSpPr/>
          <p:nvPr/>
        </p:nvSpPr>
        <p:spPr>
          <a:xfrm>
            <a:off x="11393077" y="6808166"/>
            <a:ext cx="1638480" cy="87884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02" name="Shape 302">
            <a:hlinkClick r:id="rId10" action="ppaction://hlinksldjump"/>
          </p:cNvPr>
          <p:cNvSpPr/>
          <p:nvPr/>
        </p:nvSpPr>
        <p:spPr>
          <a:xfrm>
            <a:off x="11405777" y="7761357"/>
            <a:ext cx="1707561" cy="82867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03" name="Shape 303">
            <a:hlinkClick r:id="rId11" action="ppaction://hlinksldjump"/>
          </p:cNvPr>
          <p:cNvSpPr/>
          <p:nvPr/>
        </p:nvSpPr>
        <p:spPr>
          <a:xfrm>
            <a:off x="11400661" y="8677073"/>
            <a:ext cx="1630894" cy="86545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04" name="Shape 304">
            <a:hlinkClick r:id="rId12" action="ppaction://hlinksldjump"/>
          </p:cNvPr>
          <p:cNvSpPr/>
          <p:nvPr/>
        </p:nvSpPr>
        <p:spPr>
          <a:xfrm>
            <a:off x="9683457" y="8677074"/>
            <a:ext cx="1646123" cy="86545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05" name="Shape 305">
            <a:hlinkClick r:id="rId13" action="ppaction://hlinksldjump"/>
          </p:cNvPr>
          <p:cNvSpPr/>
          <p:nvPr/>
        </p:nvSpPr>
        <p:spPr>
          <a:xfrm>
            <a:off x="11354979" y="1348931"/>
            <a:ext cx="1676578" cy="82018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5" name="Rectangle 24">
            <a:hlinkClick r:id="rId2" action="ppaction://hlinksldjump"/>
          </p:cNvPr>
          <p:cNvSpPr/>
          <p:nvPr/>
        </p:nvSpPr>
        <p:spPr>
          <a:xfrm>
            <a:off x="11348626" y="428642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6" name="Rectangle 25">
            <a:hlinkClick r:id="rId13" action="ppaction://hlinksldjump"/>
          </p:cNvPr>
          <p:cNvSpPr/>
          <p:nvPr/>
        </p:nvSpPr>
        <p:spPr>
          <a:xfrm>
            <a:off x="11389908" y="1295462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7" name="Rectangle 26">
            <a:hlinkClick r:id="rId4" action="ppaction://hlinksldjump"/>
          </p:cNvPr>
          <p:cNvSpPr/>
          <p:nvPr/>
        </p:nvSpPr>
        <p:spPr>
          <a:xfrm>
            <a:off x="11351820" y="2257538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8" name="Rectangle 27">
            <a:hlinkClick r:id="rId5" action="ppaction://hlinksldjump"/>
          </p:cNvPr>
          <p:cNvSpPr/>
          <p:nvPr/>
        </p:nvSpPr>
        <p:spPr>
          <a:xfrm>
            <a:off x="11329606" y="3171986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9" name="Rectangle 28">
            <a:hlinkClick r:id="rId6" action="ppaction://hlinksldjump"/>
          </p:cNvPr>
          <p:cNvSpPr/>
          <p:nvPr/>
        </p:nvSpPr>
        <p:spPr>
          <a:xfrm>
            <a:off x="11329575" y="4084687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0" name="Rectangle 29">
            <a:hlinkClick r:id="rId7" action="ppaction://hlinksldjump"/>
          </p:cNvPr>
          <p:cNvSpPr/>
          <p:nvPr/>
        </p:nvSpPr>
        <p:spPr>
          <a:xfrm>
            <a:off x="11342275" y="4997388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1" name="Rectangle 30">
            <a:hlinkClick r:id="rId8" action="ppaction://hlinksldjump"/>
          </p:cNvPr>
          <p:cNvSpPr/>
          <p:nvPr/>
        </p:nvSpPr>
        <p:spPr>
          <a:xfrm>
            <a:off x="11351820" y="5959283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2" name="Rectangle 31">
            <a:hlinkClick r:id="rId9" action="ppaction://hlinksldjump"/>
          </p:cNvPr>
          <p:cNvSpPr/>
          <p:nvPr/>
        </p:nvSpPr>
        <p:spPr>
          <a:xfrm>
            <a:off x="11329606" y="6824356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3" name="Rectangle 32">
            <a:hlinkClick r:id="rId10" action="ppaction://hlinksldjump"/>
          </p:cNvPr>
          <p:cNvSpPr/>
          <p:nvPr/>
        </p:nvSpPr>
        <p:spPr>
          <a:xfrm>
            <a:off x="11339097" y="7757405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4" name="Rectangle 33">
            <a:hlinkClick r:id="rId11" action="ppaction://hlinksldjump"/>
          </p:cNvPr>
          <p:cNvSpPr/>
          <p:nvPr/>
        </p:nvSpPr>
        <p:spPr>
          <a:xfrm>
            <a:off x="11329606" y="8654230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5" name="Rectangle 34">
            <a:hlinkClick r:id="rId12" action="ppaction://hlinksldjump"/>
          </p:cNvPr>
          <p:cNvSpPr/>
          <p:nvPr/>
        </p:nvSpPr>
        <p:spPr>
          <a:xfrm>
            <a:off x="9654356" y="8661581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/>
        </p:nvSpPr>
        <p:spPr>
          <a:xfrm>
            <a:off x="11316878" y="1325467"/>
            <a:ext cx="1687920" cy="91927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11316877" y="2270137"/>
            <a:ext cx="1687923" cy="82380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09" name="Shape 309"/>
          <p:cNvSpPr/>
          <p:nvPr/>
        </p:nvSpPr>
        <p:spPr>
          <a:xfrm>
            <a:off x="11329575" y="2276487"/>
            <a:ext cx="1662524" cy="81110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10" name="Shape 310"/>
          <p:cNvSpPr/>
          <p:nvPr/>
        </p:nvSpPr>
        <p:spPr>
          <a:xfrm>
            <a:off x="11342279" y="3193749"/>
            <a:ext cx="1637121" cy="91517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11" name="Shape 311"/>
          <p:cNvSpPr/>
          <p:nvPr/>
        </p:nvSpPr>
        <p:spPr>
          <a:xfrm>
            <a:off x="11354977" y="5070634"/>
            <a:ext cx="1611723" cy="76289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11342275" y="4121621"/>
            <a:ext cx="1701982" cy="82902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13" name="Shape 313"/>
          <p:cNvSpPr/>
          <p:nvPr/>
        </p:nvSpPr>
        <p:spPr>
          <a:xfrm>
            <a:off x="11342280" y="5966213"/>
            <a:ext cx="1637120" cy="80857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14" name="Shape 314"/>
          <p:cNvSpPr/>
          <p:nvPr/>
        </p:nvSpPr>
        <p:spPr>
          <a:xfrm>
            <a:off x="11354978" y="6840232"/>
            <a:ext cx="1676579" cy="83903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15" name="Shape 315"/>
          <p:cNvSpPr/>
          <p:nvPr/>
        </p:nvSpPr>
        <p:spPr>
          <a:xfrm>
            <a:off x="11342277" y="7757405"/>
            <a:ext cx="1637123" cy="85426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16" name="Shape 316"/>
          <p:cNvSpPr/>
          <p:nvPr/>
        </p:nvSpPr>
        <p:spPr>
          <a:xfrm>
            <a:off x="11367677" y="8672125"/>
            <a:ext cx="1586320" cy="82098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17" name="Shape 317">
            <a:hlinkClick r:id="rId2" action="ppaction://hlinksldjump"/>
          </p:cNvPr>
          <p:cNvSpPr/>
          <p:nvPr/>
        </p:nvSpPr>
        <p:spPr>
          <a:xfrm>
            <a:off x="11354974" y="362364"/>
            <a:ext cx="1676584" cy="92500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18" name="Shape 318"/>
          <p:cNvSpPr/>
          <p:nvPr/>
        </p:nvSpPr>
        <p:spPr>
          <a:xfrm>
            <a:off x="11329576" y="1327564"/>
            <a:ext cx="1662523" cy="90029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pic>
        <p:nvPicPr>
          <p:cNvPr id="319" name="IMG_0411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29591"/>
            <a:ext cx="13044252" cy="9783189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Shape 320">
            <a:hlinkClick r:id="rId4" action="ppaction://hlinksldjump"/>
          </p:cNvPr>
          <p:cNvSpPr/>
          <p:nvPr/>
        </p:nvSpPr>
        <p:spPr>
          <a:xfrm>
            <a:off x="11380377" y="2230679"/>
            <a:ext cx="1638481" cy="90272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21" name="Shape 321">
            <a:hlinkClick r:id="rId5" action="ppaction://hlinksldjump"/>
          </p:cNvPr>
          <p:cNvSpPr/>
          <p:nvPr/>
        </p:nvSpPr>
        <p:spPr>
          <a:xfrm>
            <a:off x="11393077" y="3156422"/>
            <a:ext cx="1638480" cy="83251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22" name="Shape 322">
            <a:hlinkClick r:id="rId6" action="ppaction://hlinksldjump"/>
          </p:cNvPr>
          <p:cNvSpPr/>
          <p:nvPr/>
        </p:nvSpPr>
        <p:spPr>
          <a:xfrm>
            <a:off x="11393078" y="4067978"/>
            <a:ext cx="1638479" cy="86221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23" name="Shape 323">
            <a:hlinkClick r:id="rId7" action="ppaction://hlinksldjump"/>
          </p:cNvPr>
          <p:cNvSpPr/>
          <p:nvPr/>
        </p:nvSpPr>
        <p:spPr>
          <a:xfrm>
            <a:off x="11387963" y="5021465"/>
            <a:ext cx="1630894" cy="86570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24" name="Shape 324">
            <a:hlinkClick r:id="rId8" action="ppaction://hlinksldjump"/>
          </p:cNvPr>
          <p:cNvSpPr/>
          <p:nvPr/>
        </p:nvSpPr>
        <p:spPr>
          <a:xfrm>
            <a:off x="11354979" y="5925512"/>
            <a:ext cx="1676578" cy="85702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25" name="Shape 325">
            <a:hlinkClick r:id="rId9" action="ppaction://hlinksldjump"/>
          </p:cNvPr>
          <p:cNvSpPr/>
          <p:nvPr/>
        </p:nvSpPr>
        <p:spPr>
          <a:xfrm>
            <a:off x="11393077" y="6808166"/>
            <a:ext cx="1638480" cy="87884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26" name="Shape 326">
            <a:hlinkClick r:id="rId10" action="ppaction://hlinksldjump"/>
          </p:cNvPr>
          <p:cNvSpPr/>
          <p:nvPr/>
        </p:nvSpPr>
        <p:spPr>
          <a:xfrm>
            <a:off x="11405777" y="7761357"/>
            <a:ext cx="1707561" cy="82867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27" name="Shape 327">
            <a:hlinkClick r:id="rId11" action="ppaction://hlinksldjump"/>
          </p:cNvPr>
          <p:cNvSpPr/>
          <p:nvPr/>
        </p:nvSpPr>
        <p:spPr>
          <a:xfrm>
            <a:off x="11400661" y="8677073"/>
            <a:ext cx="1630894" cy="86545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28" name="Shape 328">
            <a:hlinkClick r:id="rId12" action="ppaction://hlinksldjump"/>
          </p:cNvPr>
          <p:cNvSpPr/>
          <p:nvPr/>
        </p:nvSpPr>
        <p:spPr>
          <a:xfrm>
            <a:off x="11418478" y="1348931"/>
            <a:ext cx="1682162" cy="79996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4" name="Rectangle 23">
            <a:hlinkClick r:id="rId2" action="ppaction://hlinksldjump"/>
          </p:cNvPr>
          <p:cNvSpPr/>
          <p:nvPr/>
        </p:nvSpPr>
        <p:spPr>
          <a:xfrm>
            <a:off x="11348626" y="428642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5" name="Rectangle 24">
            <a:hlinkClick r:id="rId12" action="ppaction://hlinksldjump"/>
          </p:cNvPr>
          <p:cNvSpPr/>
          <p:nvPr/>
        </p:nvSpPr>
        <p:spPr>
          <a:xfrm>
            <a:off x="11389908" y="1295462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6" name="Rectangle 25">
            <a:hlinkClick r:id="rId4" action="ppaction://hlinksldjump"/>
          </p:cNvPr>
          <p:cNvSpPr/>
          <p:nvPr/>
        </p:nvSpPr>
        <p:spPr>
          <a:xfrm>
            <a:off x="11351820" y="2257538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11329606" y="3171986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8" name="Rectangle 27">
            <a:hlinkClick r:id="rId6" action="ppaction://hlinksldjump"/>
          </p:cNvPr>
          <p:cNvSpPr/>
          <p:nvPr/>
        </p:nvSpPr>
        <p:spPr>
          <a:xfrm>
            <a:off x="11329575" y="4084687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9" name="Rectangle 28">
            <a:hlinkClick r:id="rId7" action="ppaction://hlinksldjump"/>
          </p:cNvPr>
          <p:cNvSpPr/>
          <p:nvPr/>
        </p:nvSpPr>
        <p:spPr>
          <a:xfrm>
            <a:off x="11342275" y="4997388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0" name="Rectangle 29">
            <a:hlinkClick r:id="rId8" action="ppaction://hlinksldjump"/>
          </p:cNvPr>
          <p:cNvSpPr/>
          <p:nvPr/>
        </p:nvSpPr>
        <p:spPr>
          <a:xfrm>
            <a:off x="11351820" y="5959283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1" name="Rectangle 30">
            <a:hlinkClick r:id="rId9" action="ppaction://hlinksldjump"/>
          </p:cNvPr>
          <p:cNvSpPr/>
          <p:nvPr/>
        </p:nvSpPr>
        <p:spPr>
          <a:xfrm>
            <a:off x="11329606" y="6824356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2" name="Rectangle 31">
            <a:hlinkClick r:id="rId10" action="ppaction://hlinksldjump"/>
          </p:cNvPr>
          <p:cNvSpPr/>
          <p:nvPr/>
        </p:nvSpPr>
        <p:spPr>
          <a:xfrm>
            <a:off x="11339097" y="7757405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3" name="Rectangle 32">
            <a:hlinkClick r:id="rId11" action="ppaction://hlinksldjump"/>
          </p:cNvPr>
          <p:cNvSpPr/>
          <p:nvPr/>
        </p:nvSpPr>
        <p:spPr>
          <a:xfrm>
            <a:off x="11329606" y="8654230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/>
        </p:nvSpPr>
        <p:spPr>
          <a:xfrm>
            <a:off x="11316878" y="1325467"/>
            <a:ext cx="1687920" cy="91927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31" name="Shape 331"/>
          <p:cNvSpPr/>
          <p:nvPr/>
        </p:nvSpPr>
        <p:spPr>
          <a:xfrm>
            <a:off x="11316877" y="2270137"/>
            <a:ext cx="1687923" cy="82380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32" name="Shape 332"/>
          <p:cNvSpPr/>
          <p:nvPr/>
        </p:nvSpPr>
        <p:spPr>
          <a:xfrm>
            <a:off x="11329575" y="2276487"/>
            <a:ext cx="1662524" cy="81110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33" name="Shape 333"/>
          <p:cNvSpPr/>
          <p:nvPr/>
        </p:nvSpPr>
        <p:spPr>
          <a:xfrm>
            <a:off x="11342279" y="3193749"/>
            <a:ext cx="1637121" cy="91517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34" name="Shape 334"/>
          <p:cNvSpPr/>
          <p:nvPr/>
        </p:nvSpPr>
        <p:spPr>
          <a:xfrm>
            <a:off x="11354977" y="5070634"/>
            <a:ext cx="1611723" cy="76289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35" name="Shape 335"/>
          <p:cNvSpPr/>
          <p:nvPr/>
        </p:nvSpPr>
        <p:spPr>
          <a:xfrm>
            <a:off x="11342275" y="4121621"/>
            <a:ext cx="1701982" cy="82902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36" name="Shape 336"/>
          <p:cNvSpPr/>
          <p:nvPr/>
        </p:nvSpPr>
        <p:spPr>
          <a:xfrm>
            <a:off x="11342280" y="5966213"/>
            <a:ext cx="1637120" cy="80857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37" name="Shape 337"/>
          <p:cNvSpPr/>
          <p:nvPr/>
        </p:nvSpPr>
        <p:spPr>
          <a:xfrm>
            <a:off x="11354978" y="6840232"/>
            <a:ext cx="1676579" cy="83903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11342277" y="7757405"/>
            <a:ext cx="1637123" cy="85426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39" name="Shape 339"/>
          <p:cNvSpPr/>
          <p:nvPr/>
        </p:nvSpPr>
        <p:spPr>
          <a:xfrm>
            <a:off x="11367677" y="8672125"/>
            <a:ext cx="1586320" cy="82098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40" name="Shape 340">
            <a:hlinkClick r:id="rId2" action="ppaction://hlinksldjump"/>
          </p:cNvPr>
          <p:cNvSpPr/>
          <p:nvPr/>
        </p:nvSpPr>
        <p:spPr>
          <a:xfrm>
            <a:off x="11354974" y="362364"/>
            <a:ext cx="1676584" cy="92500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41" name="Shape 341"/>
          <p:cNvSpPr/>
          <p:nvPr/>
        </p:nvSpPr>
        <p:spPr>
          <a:xfrm>
            <a:off x="11329576" y="1327564"/>
            <a:ext cx="1662523" cy="90029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pic>
        <p:nvPicPr>
          <p:cNvPr id="342" name="IMG_0416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29591"/>
            <a:ext cx="13044252" cy="9783189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Shape 343">
            <a:hlinkClick r:id="rId4" action="ppaction://hlinksldjump"/>
          </p:cNvPr>
          <p:cNvSpPr/>
          <p:nvPr/>
        </p:nvSpPr>
        <p:spPr>
          <a:xfrm>
            <a:off x="11380377" y="2230679"/>
            <a:ext cx="1638481" cy="90272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44" name="Shape 344">
            <a:hlinkClick r:id="rId5" action="ppaction://hlinksldjump"/>
          </p:cNvPr>
          <p:cNvSpPr/>
          <p:nvPr/>
        </p:nvSpPr>
        <p:spPr>
          <a:xfrm>
            <a:off x="11393077" y="3156422"/>
            <a:ext cx="1638480" cy="83251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45" name="Shape 345">
            <a:hlinkClick r:id="rId6" action="ppaction://hlinksldjump"/>
          </p:cNvPr>
          <p:cNvSpPr/>
          <p:nvPr/>
        </p:nvSpPr>
        <p:spPr>
          <a:xfrm>
            <a:off x="11393078" y="4067978"/>
            <a:ext cx="1638479" cy="86221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46" name="Shape 346">
            <a:hlinkClick r:id="rId7" action="ppaction://hlinksldjump"/>
          </p:cNvPr>
          <p:cNvSpPr/>
          <p:nvPr/>
        </p:nvSpPr>
        <p:spPr>
          <a:xfrm>
            <a:off x="11387963" y="5021465"/>
            <a:ext cx="1630894" cy="86570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47" name="Shape 347">
            <a:hlinkClick r:id="rId8" action="ppaction://hlinksldjump"/>
          </p:cNvPr>
          <p:cNvSpPr/>
          <p:nvPr/>
        </p:nvSpPr>
        <p:spPr>
          <a:xfrm>
            <a:off x="11354979" y="5925512"/>
            <a:ext cx="1676578" cy="85702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48" name="Shape 348">
            <a:hlinkClick r:id="rId9" action="ppaction://hlinksldjump"/>
          </p:cNvPr>
          <p:cNvSpPr/>
          <p:nvPr/>
        </p:nvSpPr>
        <p:spPr>
          <a:xfrm>
            <a:off x="11393077" y="6808166"/>
            <a:ext cx="1638480" cy="87884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49" name="Shape 349">
            <a:hlinkClick r:id="rId10" action="ppaction://hlinksldjump"/>
          </p:cNvPr>
          <p:cNvSpPr/>
          <p:nvPr/>
        </p:nvSpPr>
        <p:spPr>
          <a:xfrm>
            <a:off x="11405777" y="7761357"/>
            <a:ext cx="1707561" cy="82867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50" name="Shape 350">
            <a:hlinkClick r:id="rId11" action="ppaction://hlinksldjump"/>
          </p:cNvPr>
          <p:cNvSpPr/>
          <p:nvPr/>
        </p:nvSpPr>
        <p:spPr>
          <a:xfrm>
            <a:off x="11400661" y="8677073"/>
            <a:ext cx="1630894" cy="86545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51" name="Shape 351">
            <a:hlinkClick r:id="rId12" action="ppaction://hlinksldjump"/>
          </p:cNvPr>
          <p:cNvSpPr/>
          <p:nvPr/>
        </p:nvSpPr>
        <p:spPr>
          <a:xfrm>
            <a:off x="11354979" y="1300067"/>
            <a:ext cx="1676578" cy="81597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4" name="Rectangle 23">
            <a:hlinkClick r:id="rId2" action="ppaction://hlinksldjump"/>
          </p:cNvPr>
          <p:cNvSpPr/>
          <p:nvPr/>
        </p:nvSpPr>
        <p:spPr>
          <a:xfrm>
            <a:off x="11348626" y="428642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5" name="Rectangle 24">
            <a:hlinkClick r:id="rId12" action="ppaction://hlinksldjump"/>
          </p:cNvPr>
          <p:cNvSpPr/>
          <p:nvPr/>
        </p:nvSpPr>
        <p:spPr>
          <a:xfrm>
            <a:off x="11389908" y="1295462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6" name="Rectangle 25">
            <a:hlinkClick r:id="rId4" action="ppaction://hlinksldjump"/>
          </p:cNvPr>
          <p:cNvSpPr/>
          <p:nvPr/>
        </p:nvSpPr>
        <p:spPr>
          <a:xfrm>
            <a:off x="11351820" y="2257538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11329606" y="3171986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8" name="Rectangle 27">
            <a:hlinkClick r:id="rId6" action="ppaction://hlinksldjump"/>
          </p:cNvPr>
          <p:cNvSpPr/>
          <p:nvPr/>
        </p:nvSpPr>
        <p:spPr>
          <a:xfrm>
            <a:off x="11329575" y="4084687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9" name="Rectangle 28">
            <a:hlinkClick r:id="rId7" action="ppaction://hlinksldjump"/>
          </p:cNvPr>
          <p:cNvSpPr/>
          <p:nvPr/>
        </p:nvSpPr>
        <p:spPr>
          <a:xfrm>
            <a:off x="11342275" y="4997388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0" name="Rectangle 29">
            <a:hlinkClick r:id="rId8" action="ppaction://hlinksldjump"/>
          </p:cNvPr>
          <p:cNvSpPr/>
          <p:nvPr/>
        </p:nvSpPr>
        <p:spPr>
          <a:xfrm>
            <a:off x="11351820" y="5959283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1" name="Rectangle 30">
            <a:hlinkClick r:id="rId9" action="ppaction://hlinksldjump"/>
          </p:cNvPr>
          <p:cNvSpPr/>
          <p:nvPr/>
        </p:nvSpPr>
        <p:spPr>
          <a:xfrm>
            <a:off x="11329606" y="6824356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2" name="Rectangle 31">
            <a:hlinkClick r:id="rId10" action="ppaction://hlinksldjump"/>
          </p:cNvPr>
          <p:cNvSpPr/>
          <p:nvPr/>
        </p:nvSpPr>
        <p:spPr>
          <a:xfrm>
            <a:off x="11339097" y="7757405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3" name="Rectangle 32">
            <a:hlinkClick r:id="rId11" action="ppaction://hlinksldjump"/>
          </p:cNvPr>
          <p:cNvSpPr/>
          <p:nvPr/>
        </p:nvSpPr>
        <p:spPr>
          <a:xfrm>
            <a:off x="11329606" y="8654230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outHuff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6" name="Shape 36">
            <a:hlinkClick r:id="rId3" action="ppaction://hlinksldjump"/>
          </p:cNvPr>
          <p:cNvSpPr/>
          <p:nvPr/>
        </p:nvSpPr>
        <p:spPr>
          <a:xfrm>
            <a:off x="11316878" y="1325467"/>
            <a:ext cx="1687920" cy="91927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7" name="Shape 37"/>
          <p:cNvSpPr/>
          <p:nvPr/>
        </p:nvSpPr>
        <p:spPr>
          <a:xfrm>
            <a:off x="11316877" y="2270137"/>
            <a:ext cx="1687923" cy="82380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8" name="Shape 38">
            <a:hlinkClick r:id="rId4" action="ppaction://hlinksldjump"/>
          </p:cNvPr>
          <p:cNvSpPr/>
          <p:nvPr/>
        </p:nvSpPr>
        <p:spPr>
          <a:xfrm>
            <a:off x="11329575" y="2276487"/>
            <a:ext cx="1662524" cy="81110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9" name="Shape 39">
            <a:hlinkClick r:id="rId5" action="ppaction://hlinksldjump"/>
          </p:cNvPr>
          <p:cNvSpPr/>
          <p:nvPr/>
        </p:nvSpPr>
        <p:spPr>
          <a:xfrm>
            <a:off x="11342279" y="3193749"/>
            <a:ext cx="1637121" cy="91517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40" name="Shape 40">
            <a:hlinkClick r:id="rId6" action="ppaction://hlinksldjump"/>
          </p:cNvPr>
          <p:cNvSpPr/>
          <p:nvPr/>
        </p:nvSpPr>
        <p:spPr>
          <a:xfrm>
            <a:off x="11354977" y="5070634"/>
            <a:ext cx="1611723" cy="76289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41" name="Shape 41">
            <a:hlinkClick r:id="rId7" action="ppaction://hlinksldjump"/>
          </p:cNvPr>
          <p:cNvSpPr/>
          <p:nvPr/>
        </p:nvSpPr>
        <p:spPr>
          <a:xfrm>
            <a:off x="11342275" y="4121621"/>
            <a:ext cx="1701982" cy="82902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42" name="Shape 42">
            <a:hlinkClick r:id="rId8" action="ppaction://hlinksldjump"/>
          </p:cNvPr>
          <p:cNvSpPr/>
          <p:nvPr/>
        </p:nvSpPr>
        <p:spPr>
          <a:xfrm>
            <a:off x="11342280" y="5966213"/>
            <a:ext cx="1637120" cy="80857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43" name="Shape 43">
            <a:hlinkClick r:id="rId9" action="ppaction://hlinksldjump"/>
          </p:cNvPr>
          <p:cNvSpPr/>
          <p:nvPr/>
        </p:nvSpPr>
        <p:spPr>
          <a:xfrm>
            <a:off x="11354978" y="6840232"/>
            <a:ext cx="1676579" cy="83903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44" name="Shape 44">
            <a:hlinkClick r:id="rId10" action="ppaction://hlinksldjump"/>
          </p:cNvPr>
          <p:cNvSpPr/>
          <p:nvPr/>
        </p:nvSpPr>
        <p:spPr>
          <a:xfrm>
            <a:off x="11342277" y="7757405"/>
            <a:ext cx="1637123" cy="85426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45" name="Shape 45">
            <a:hlinkClick r:id="rId11" action="ppaction://hlinksldjump"/>
          </p:cNvPr>
          <p:cNvSpPr/>
          <p:nvPr/>
        </p:nvSpPr>
        <p:spPr>
          <a:xfrm>
            <a:off x="11367677" y="8672125"/>
            <a:ext cx="1586320" cy="82098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" name="Rectangle 1">
            <a:hlinkClick r:id="rId12" action="ppaction://hlinksldjump"/>
          </p:cNvPr>
          <p:cNvSpPr/>
          <p:nvPr/>
        </p:nvSpPr>
        <p:spPr>
          <a:xfrm>
            <a:off x="11348626" y="428642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11389908" y="1295462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1351820" y="2257538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1329606" y="3171986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11329575" y="4084687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1342275" y="4997388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11351820" y="5959283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Rectangle 20">
            <a:hlinkClick r:id="rId9" action="ppaction://hlinksldjump"/>
          </p:cNvPr>
          <p:cNvSpPr/>
          <p:nvPr/>
        </p:nvSpPr>
        <p:spPr>
          <a:xfrm>
            <a:off x="11329606" y="6824356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2" name="Rectangle 21">
            <a:hlinkClick r:id="rId10" action="ppaction://hlinksldjump"/>
          </p:cNvPr>
          <p:cNvSpPr/>
          <p:nvPr/>
        </p:nvSpPr>
        <p:spPr>
          <a:xfrm>
            <a:off x="11339097" y="7757405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3" name="Rectangle 22">
            <a:hlinkClick r:id="rId11" action="ppaction://hlinksldjump"/>
          </p:cNvPr>
          <p:cNvSpPr/>
          <p:nvPr/>
        </p:nvSpPr>
        <p:spPr>
          <a:xfrm>
            <a:off x="11329606" y="8654230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11316878" y="1325467"/>
            <a:ext cx="1687920" cy="91927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11316877" y="2270137"/>
            <a:ext cx="1687923" cy="82380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11329575" y="2276487"/>
            <a:ext cx="1662524" cy="81110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11342279" y="3193749"/>
            <a:ext cx="1637121" cy="91517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11354977" y="5070634"/>
            <a:ext cx="1611723" cy="76289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11342275" y="4121621"/>
            <a:ext cx="1701982" cy="82902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53" name="Shape 53"/>
          <p:cNvSpPr/>
          <p:nvPr/>
        </p:nvSpPr>
        <p:spPr>
          <a:xfrm>
            <a:off x="11342280" y="5966213"/>
            <a:ext cx="1637120" cy="80857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11354978" y="6840232"/>
            <a:ext cx="1676579" cy="83903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11342277" y="7757405"/>
            <a:ext cx="1637123" cy="85426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11367677" y="8672125"/>
            <a:ext cx="1586320" cy="82098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11354974" y="362364"/>
            <a:ext cx="1676584" cy="92500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11329576" y="1327564"/>
            <a:ext cx="1662523" cy="90029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pic>
        <p:nvPicPr>
          <p:cNvPr id="59" name="IMG_042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" y="-29592"/>
            <a:ext cx="13044252" cy="9783192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>
            <a:hlinkClick r:id="rId3" action="ppaction://hlinksldjump"/>
          </p:cNvPr>
          <p:cNvSpPr/>
          <p:nvPr/>
        </p:nvSpPr>
        <p:spPr>
          <a:xfrm>
            <a:off x="11380377" y="2230679"/>
            <a:ext cx="1638481" cy="90272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61" name="Shape 61">
            <a:hlinkClick r:id="rId4" action="ppaction://hlinksldjump"/>
          </p:cNvPr>
          <p:cNvSpPr/>
          <p:nvPr/>
        </p:nvSpPr>
        <p:spPr>
          <a:xfrm>
            <a:off x="11393077" y="3156422"/>
            <a:ext cx="1638480" cy="83251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62" name="Shape 62">
            <a:hlinkClick r:id="rId4" action="ppaction://hlinksldjump"/>
          </p:cNvPr>
          <p:cNvSpPr/>
          <p:nvPr/>
        </p:nvSpPr>
        <p:spPr>
          <a:xfrm>
            <a:off x="11393078" y="4067978"/>
            <a:ext cx="1638479" cy="86221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63" name="Shape 63">
            <a:hlinkClick r:id="rId5" action="ppaction://hlinksldjump"/>
          </p:cNvPr>
          <p:cNvSpPr/>
          <p:nvPr/>
        </p:nvSpPr>
        <p:spPr>
          <a:xfrm>
            <a:off x="11387963" y="5021465"/>
            <a:ext cx="1630894" cy="86570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64" name="Shape 64">
            <a:hlinkClick r:id="rId6" action="ppaction://hlinksldjump"/>
          </p:cNvPr>
          <p:cNvSpPr/>
          <p:nvPr/>
        </p:nvSpPr>
        <p:spPr>
          <a:xfrm>
            <a:off x="11354979" y="5925512"/>
            <a:ext cx="1676578" cy="85702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65" name="Shape 65">
            <a:hlinkClick r:id="rId7" action="ppaction://hlinksldjump"/>
          </p:cNvPr>
          <p:cNvSpPr/>
          <p:nvPr/>
        </p:nvSpPr>
        <p:spPr>
          <a:xfrm>
            <a:off x="11393077" y="6808166"/>
            <a:ext cx="1638480" cy="87884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66" name="Shape 66">
            <a:hlinkClick r:id="rId8" action="ppaction://hlinksldjump"/>
          </p:cNvPr>
          <p:cNvSpPr/>
          <p:nvPr/>
        </p:nvSpPr>
        <p:spPr>
          <a:xfrm>
            <a:off x="11405777" y="7761357"/>
            <a:ext cx="1707561" cy="82867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67" name="Shape 67">
            <a:hlinkClick r:id="rId9" action="ppaction://hlinksldjump"/>
          </p:cNvPr>
          <p:cNvSpPr/>
          <p:nvPr/>
        </p:nvSpPr>
        <p:spPr>
          <a:xfrm>
            <a:off x="11400661" y="8677073"/>
            <a:ext cx="1630894" cy="86545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68" name="Shape 68">
            <a:hlinkClick r:id="rId10" action="ppaction://hlinksldjump"/>
          </p:cNvPr>
          <p:cNvSpPr/>
          <p:nvPr/>
        </p:nvSpPr>
        <p:spPr>
          <a:xfrm>
            <a:off x="11380376" y="362364"/>
            <a:ext cx="1638482" cy="80466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4" name="Rectangle 23">
            <a:hlinkClick r:id="rId10" action="ppaction://hlinksldjump"/>
          </p:cNvPr>
          <p:cNvSpPr/>
          <p:nvPr/>
        </p:nvSpPr>
        <p:spPr>
          <a:xfrm>
            <a:off x="11348626" y="428642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5" name="Rectangle 24">
            <a:hlinkClick r:id="rId11" action="ppaction://hlinksldjump"/>
          </p:cNvPr>
          <p:cNvSpPr/>
          <p:nvPr/>
        </p:nvSpPr>
        <p:spPr>
          <a:xfrm>
            <a:off x="11389908" y="1295462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6" name="Rectangle 25">
            <a:hlinkClick r:id="rId3" action="ppaction://hlinksldjump"/>
          </p:cNvPr>
          <p:cNvSpPr/>
          <p:nvPr/>
        </p:nvSpPr>
        <p:spPr>
          <a:xfrm>
            <a:off x="11351820" y="2257538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7" name="Rectangle 26">
            <a:hlinkClick r:id="rId4" action="ppaction://hlinksldjump"/>
          </p:cNvPr>
          <p:cNvSpPr/>
          <p:nvPr/>
        </p:nvSpPr>
        <p:spPr>
          <a:xfrm>
            <a:off x="11329606" y="3171986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8" name="Rectangle 27">
            <a:hlinkClick r:id="rId12" action="ppaction://hlinksldjump"/>
          </p:cNvPr>
          <p:cNvSpPr/>
          <p:nvPr/>
        </p:nvSpPr>
        <p:spPr>
          <a:xfrm>
            <a:off x="11329575" y="4084687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9" name="Rectangle 28">
            <a:hlinkClick r:id="rId5" action="ppaction://hlinksldjump"/>
          </p:cNvPr>
          <p:cNvSpPr/>
          <p:nvPr/>
        </p:nvSpPr>
        <p:spPr>
          <a:xfrm>
            <a:off x="11342275" y="4997388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0" name="Rectangle 29">
            <a:hlinkClick r:id="rId6" action="ppaction://hlinksldjump"/>
          </p:cNvPr>
          <p:cNvSpPr/>
          <p:nvPr/>
        </p:nvSpPr>
        <p:spPr>
          <a:xfrm>
            <a:off x="11351820" y="5959283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1" name="Rectangle 30">
            <a:hlinkClick r:id="rId7" action="ppaction://hlinksldjump"/>
          </p:cNvPr>
          <p:cNvSpPr/>
          <p:nvPr/>
        </p:nvSpPr>
        <p:spPr>
          <a:xfrm>
            <a:off x="11329606" y="6824356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2" name="Rectangle 31">
            <a:hlinkClick r:id="rId8" action="ppaction://hlinksldjump"/>
          </p:cNvPr>
          <p:cNvSpPr/>
          <p:nvPr/>
        </p:nvSpPr>
        <p:spPr>
          <a:xfrm>
            <a:off x="11339097" y="7757405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3" name="Rectangle 32">
            <a:hlinkClick r:id="rId9" action="ppaction://hlinksldjump"/>
          </p:cNvPr>
          <p:cNvSpPr/>
          <p:nvPr/>
        </p:nvSpPr>
        <p:spPr>
          <a:xfrm>
            <a:off x="11329606" y="8654230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11316878" y="1325467"/>
            <a:ext cx="1687920" cy="91927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11316877" y="2270137"/>
            <a:ext cx="1687923" cy="82380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11329575" y="2276487"/>
            <a:ext cx="1662524" cy="81110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11342279" y="3193749"/>
            <a:ext cx="1637121" cy="91517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11354977" y="5070634"/>
            <a:ext cx="1611723" cy="76289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11342275" y="4121621"/>
            <a:ext cx="1701982" cy="82902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11342280" y="5966213"/>
            <a:ext cx="1637120" cy="80857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11354978" y="6840232"/>
            <a:ext cx="1676579" cy="83903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11342277" y="7757405"/>
            <a:ext cx="1637123" cy="85426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11367677" y="8672125"/>
            <a:ext cx="1586320" cy="82098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80" name="Shape 80">
            <a:hlinkClick r:id="rId2" action="ppaction://hlinksldjump"/>
          </p:cNvPr>
          <p:cNvSpPr/>
          <p:nvPr/>
        </p:nvSpPr>
        <p:spPr>
          <a:xfrm>
            <a:off x="11354974" y="362364"/>
            <a:ext cx="1676584" cy="92500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11329576" y="1327564"/>
            <a:ext cx="1662523" cy="90029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pic>
        <p:nvPicPr>
          <p:cNvPr id="82" name="IMG_0422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" y="-29592"/>
            <a:ext cx="13044252" cy="9783192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hape 83"/>
          <p:cNvSpPr/>
          <p:nvPr/>
        </p:nvSpPr>
        <p:spPr>
          <a:xfrm>
            <a:off x="11380377" y="2230679"/>
            <a:ext cx="1638481" cy="90272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84" name="Shape 84">
            <a:hlinkClick r:id="rId4" action="ppaction://hlinksldjump"/>
          </p:cNvPr>
          <p:cNvSpPr/>
          <p:nvPr/>
        </p:nvSpPr>
        <p:spPr>
          <a:xfrm>
            <a:off x="11393077" y="3156422"/>
            <a:ext cx="1638480" cy="83251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85" name="Shape 85">
            <a:hlinkClick r:id="rId5" action="ppaction://hlinksldjump"/>
          </p:cNvPr>
          <p:cNvSpPr/>
          <p:nvPr/>
        </p:nvSpPr>
        <p:spPr>
          <a:xfrm>
            <a:off x="11393078" y="4067978"/>
            <a:ext cx="1638479" cy="86221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86" name="Shape 86">
            <a:hlinkClick r:id="rId6" action="ppaction://hlinksldjump"/>
          </p:cNvPr>
          <p:cNvSpPr/>
          <p:nvPr/>
        </p:nvSpPr>
        <p:spPr>
          <a:xfrm>
            <a:off x="11387963" y="5021465"/>
            <a:ext cx="1630894" cy="86570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87" name="Shape 87">
            <a:hlinkClick r:id="rId7" action="ppaction://hlinksldjump"/>
          </p:cNvPr>
          <p:cNvSpPr/>
          <p:nvPr/>
        </p:nvSpPr>
        <p:spPr>
          <a:xfrm>
            <a:off x="11354979" y="5925512"/>
            <a:ext cx="1676578" cy="85702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88" name="Shape 88">
            <a:hlinkClick r:id="rId8" action="ppaction://hlinksldjump"/>
          </p:cNvPr>
          <p:cNvSpPr/>
          <p:nvPr/>
        </p:nvSpPr>
        <p:spPr>
          <a:xfrm>
            <a:off x="11393077" y="6808166"/>
            <a:ext cx="1638480" cy="87884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89" name="Shape 89">
            <a:hlinkClick r:id="rId9" action="ppaction://hlinksldjump"/>
          </p:cNvPr>
          <p:cNvSpPr/>
          <p:nvPr/>
        </p:nvSpPr>
        <p:spPr>
          <a:xfrm>
            <a:off x="11405777" y="7761357"/>
            <a:ext cx="1707561" cy="82867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90" name="Shape 90">
            <a:hlinkClick r:id="rId10" action="ppaction://hlinksldjump"/>
          </p:cNvPr>
          <p:cNvSpPr/>
          <p:nvPr/>
        </p:nvSpPr>
        <p:spPr>
          <a:xfrm>
            <a:off x="11400661" y="8677073"/>
            <a:ext cx="1630894" cy="86545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91" name="Shape 91">
            <a:hlinkClick r:id="rId11" action="ppaction://hlinksldjump"/>
          </p:cNvPr>
          <p:cNvSpPr/>
          <p:nvPr/>
        </p:nvSpPr>
        <p:spPr>
          <a:xfrm>
            <a:off x="11393078" y="1323987"/>
            <a:ext cx="1638479" cy="82491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92" name="Shape 92">
            <a:hlinkClick r:id="rId2" action="ppaction://hlinksldjump"/>
          </p:cNvPr>
          <p:cNvSpPr/>
          <p:nvPr/>
        </p:nvSpPr>
        <p:spPr>
          <a:xfrm>
            <a:off x="11393081" y="304195"/>
            <a:ext cx="1638475" cy="91827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5" name="Rectangle 24">
            <a:hlinkClick r:id="rId2" action="ppaction://hlinksldjump"/>
          </p:cNvPr>
          <p:cNvSpPr/>
          <p:nvPr/>
        </p:nvSpPr>
        <p:spPr>
          <a:xfrm>
            <a:off x="11348626" y="428642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6" name="Rectangle 25">
            <a:hlinkClick r:id="rId11" action="ppaction://hlinksldjump"/>
          </p:cNvPr>
          <p:cNvSpPr/>
          <p:nvPr/>
        </p:nvSpPr>
        <p:spPr>
          <a:xfrm>
            <a:off x="11389908" y="1295462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7" name="Rectangle 26">
            <a:hlinkClick r:id="rId12" action="ppaction://hlinksldjump"/>
          </p:cNvPr>
          <p:cNvSpPr/>
          <p:nvPr/>
        </p:nvSpPr>
        <p:spPr>
          <a:xfrm>
            <a:off x="11351820" y="2257538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8" name="Rectangle 27">
            <a:hlinkClick r:id="rId4" action="ppaction://hlinksldjump"/>
          </p:cNvPr>
          <p:cNvSpPr/>
          <p:nvPr/>
        </p:nvSpPr>
        <p:spPr>
          <a:xfrm>
            <a:off x="11329606" y="3171986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9" name="Rectangle 28">
            <a:hlinkClick r:id="rId5" action="ppaction://hlinksldjump"/>
          </p:cNvPr>
          <p:cNvSpPr/>
          <p:nvPr/>
        </p:nvSpPr>
        <p:spPr>
          <a:xfrm>
            <a:off x="11329575" y="4084687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0" name="Rectangle 29">
            <a:hlinkClick r:id="rId6" action="ppaction://hlinksldjump"/>
          </p:cNvPr>
          <p:cNvSpPr/>
          <p:nvPr/>
        </p:nvSpPr>
        <p:spPr>
          <a:xfrm>
            <a:off x="11342275" y="4997388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1" name="Rectangle 30">
            <a:hlinkClick r:id="rId7" action="ppaction://hlinksldjump"/>
          </p:cNvPr>
          <p:cNvSpPr/>
          <p:nvPr/>
        </p:nvSpPr>
        <p:spPr>
          <a:xfrm>
            <a:off x="11351820" y="5959283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2" name="Rectangle 31">
            <a:hlinkClick r:id="rId8" action="ppaction://hlinksldjump"/>
          </p:cNvPr>
          <p:cNvSpPr/>
          <p:nvPr/>
        </p:nvSpPr>
        <p:spPr>
          <a:xfrm>
            <a:off x="11329606" y="6824356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3" name="Rectangle 32">
            <a:hlinkClick r:id="rId9" action="ppaction://hlinksldjump"/>
          </p:cNvPr>
          <p:cNvSpPr/>
          <p:nvPr/>
        </p:nvSpPr>
        <p:spPr>
          <a:xfrm>
            <a:off x="11339097" y="7757405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4" name="Rectangle 33">
            <a:hlinkClick r:id="rId10" action="ppaction://hlinksldjump"/>
          </p:cNvPr>
          <p:cNvSpPr/>
          <p:nvPr/>
        </p:nvSpPr>
        <p:spPr>
          <a:xfrm>
            <a:off x="11329606" y="8654230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11316878" y="1325467"/>
            <a:ext cx="1687920" cy="91927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11316877" y="2270137"/>
            <a:ext cx="1687923" cy="82380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11329575" y="2276487"/>
            <a:ext cx="1662524" cy="81110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11342279" y="3193749"/>
            <a:ext cx="1637121" cy="91517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11354977" y="5070634"/>
            <a:ext cx="1611723" cy="76289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11342275" y="4121621"/>
            <a:ext cx="1701982" cy="82902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11342280" y="5966213"/>
            <a:ext cx="1637120" cy="80857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11354978" y="6840232"/>
            <a:ext cx="1676579" cy="83903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11342277" y="7757405"/>
            <a:ext cx="1637123" cy="85426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11367677" y="8672125"/>
            <a:ext cx="1586320" cy="82098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04" name="Shape 104">
            <a:hlinkClick r:id="rId2" action="ppaction://hlinksldjump"/>
          </p:cNvPr>
          <p:cNvSpPr/>
          <p:nvPr/>
        </p:nvSpPr>
        <p:spPr>
          <a:xfrm>
            <a:off x="11472982" y="362364"/>
            <a:ext cx="1558575" cy="93373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11329576" y="1327564"/>
            <a:ext cx="1662523" cy="90029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pic>
        <p:nvPicPr>
          <p:cNvPr id="106" name="IMG_0414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29591"/>
            <a:ext cx="13044252" cy="9783189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hape 107">
            <a:hlinkClick r:id="rId4" action="ppaction://hlinksldjump"/>
          </p:cNvPr>
          <p:cNvSpPr/>
          <p:nvPr/>
        </p:nvSpPr>
        <p:spPr>
          <a:xfrm>
            <a:off x="11380377" y="2230679"/>
            <a:ext cx="1638481" cy="90272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11393077" y="3156422"/>
            <a:ext cx="1638480" cy="83251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09" name="Shape 109">
            <a:hlinkClick r:id="rId5" action="ppaction://hlinksldjump"/>
          </p:cNvPr>
          <p:cNvSpPr/>
          <p:nvPr/>
        </p:nvSpPr>
        <p:spPr>
          <a:xfrm>
            <a:off x="11393078" y="4067978"/>
            <a:ext cx="1638479" cy="86221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10" name="Shape 110">
            <a:hlinkClick r:id="rId6" action="ppaction://hlinksldjump"/>
          </p:cNvPr>
          <p:cNvSpPr/>
          <p:nvPr/>
        </p:nvSpPr>
        <p:spPr>
          <a:xfrm>
            <a:off x="11387963" y="5021465"/>
            <a:ext cx="1630894" cy="86570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11" name="Shape 111">
            <a:hlinkClick r:id="rId7" action="ppaction://hlinksldjump"/>
          </p:cNvPr>
          <p:cNvSpPr/>
          <p:nvPr/>
        </p:nvSpPr>
        <p:spPr>
          <a:xfrm>
            <a:off x="11354979" y="5925512"/>
            <a:ext cx="1676578" cy="85702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12" name="Shape 112">
            <a:hlinkClick r:id="rId8" action="ppaction://hlinksldjump"/>
          </p:cNvPr>
          <p:cNvSpPr/>
          <p:nvPr/>
        </p:nvSpPr>
        <p:spPr>
          <a:xfrm>
            <a:off x="11393077" y="6808166"/>
            <a:ext cx="1638480" cy="87884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13" name="Shape 113">
            <a:hlinkClick r:id="rId9" action="ppaction://hlinksldjump"/>
          </p:cNvPr>
          <p:cNvSpPr/>
          <p:nvPr/>
        </p:nvSpPr>
        <p:spPr>
          <a:xfrm>
            <a:off x="11405777" y="7761357"/>
            <a:ext cx="1707561" cy="82867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14" name="Shape 114">
            <a:hlinkClick r:id="rId10" action="ppaction://hlinksldjump"/>
          </p:cNvPr>
          <p:cNvSpPr/>
          <p:nvPr/>
        </p:nvSpPr>
        <p:spPr>
          <a:xfrm>
            <a:off x="11400661" y="8677073"/>
            <a:ext cx="1630894" cy="86545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15" name="Shape 115">
            <a:hlinkClick r:id="rId11" action="ppaction://hlinksldjump"/>
          </p:cNvPr>
          <p:cNvSpPr/>
          <p:nvPr/>
        </p:nvSpPr>
        <p:spPr>
          <a:xfrm>
            <a:off x="11393081" y="1300068"/>
            <a:ext cx="1638475" cy="88102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16" name="Shape 116">
            <a:hlinkClick r:id="rId2" action="ppaction://hlinksldjump"/>
          </p:cNvPr>
          <p:cNvSpPr/>
          <p:nvPr/>
        </p:nvSpPr>
        <p:spPr>
          <a:xfrm>
            <a:off x="11485682" y="375064"/>
            <a:ext cx="1533177" cy="86104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5" name="Rectangle 24">
            <a:hlinkClick r:id="rId2" action="ppaction://hlinksldjump"/>
          </p:cNvPr>
          <p:cNvSpPr/>
          <p:nvPr/>
        </p:nvSpPr>
        <p:spPr>
          <a:xfrm>
            <a:off x="11348626" y="428642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6" name="Rectangle 25">
            <a:hlinkClick r:id="rId11" action="ppaction://hlinksldjump"/>
          </p:cNvPr>
          <p:cNvSpPr/>
          <p:nvPr/>
        </p:nvSpPr>
        <p:spPr>
          <a:xfrm>
            <a:off x="11389908" y="1295462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7" name="Rectangle 26">
            <a:hlinkClick r:id="rId4" action="ppaction://hlinksldjump"/>
          </p:cNvPr>
          <p:cNvSpPr/>
          <p:nvPr/>
        </p:nvSpPr>
        <p:spPr>
          <a:xfrm>
            <a:off x="11351820" y="2257538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8" name="Rectangle 27">
            <a:hlinkClick r:id="rId12" action="ppaction://hlinksldjump"/>
          </p:cNvPr>
          <p:cNvSpPr/>
          <p:nvPr/>
        </p:nvSpPr>
        <p:spPr>
          <a:xfrm>
            <a:off x="11329606" y="3171986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9" name="Rectangle 28">
            <a:hlinkClick r:id="rId5" action="ppaction://hlinksldjump"/>
          </p:cNvPr>
          <p:cNvSpPr/>
          <p:nvPr/>
        </p:nvSpPr>
        <p:spPr>
          <a:xfrm>
            <a:off x="11329575" y="4084687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0" name="Rectangle 29">
            <a:hlinkClick r:id="rId6" action="ppaction://hlinksldjump"/>
          </p:cNvPr>
          <p:cNvSpPr/>
          <p:nvPr/>
        </p:nvSpPr>
        <p:spPr>
          <a:xfrm>
            <a:off x="11342275" y="4997388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1" name="Rectangle 30">
            <a:hlinkClick r:id="rId7" action="ppaction://hlinksldjump"/>
          </p:cNvPr>
          <p:cNvSpPr/>
          <p:nvPr/>
        </p:nvSpPr>
        <p:spPr>
          <a:xfrm>
            <a:off x="11351820" y="5959283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2" name="Rectangle 31">
            <a:hlinkClick r:id="rId8" action="ppaction://hlinksldjump"/>
          </p:cNvPr>
          <p:cNvSpPr/>
          <p:nvPr/>
        </p:nvSpPr>
        <p:spPr>
          <a:xfrm>
            <a:off x="11329606" y="6824356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3" name="Rectangle 32">
            <a:hlinkClick r:id="rId9" action="ppaction://hlinksldjump"/>
          </p:cNvPr>
          <p:cNvSpPr/>
          <p:nvPr/>
        </p:nvSpPr>
        <p:spPr>
          <a:xfrm>
            <a:off x="11339097" y="7757405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4" name="Rectangle 33">
            <a:hlinkClick r:id="rId10" action="ppaction://hlinksldjump"/>
          </p:cNvPr>
          <p:cNvSpPr/>
          <p:nvPr/>
        </p:nvSpPr>
        <p:spPr>
          <a:xfrm>
            <a:off x="11329606" y="8654230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>
            <a:off x="11316878" y="1325467"/>
            <a:ext cx="1687920" cy="91927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11316877" y="2270137"/>
            <a:ext cx="1687923" cy="82380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11329575" y="2276487"/>
            <a:ext cx="1662524" cy="81110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11342279" y="3193749"/>
            <a:ext cx="1637121" cy="91517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11354977" y="5070634"/>
            <a:ext cx="1611723" cy="76289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11342275" y="4121621"/>
            <a:ext cx="1701982" cy="82902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11342280" y="5966213"/>
            <a:ext cx="1637120" cy="80857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11354978" y="6840232"/>
            <a:ext cx="1676579" cy="83903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11342277" y="7757405"/>
            <a:ext cx="1637123" cy="85426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11367677" y="8672125"/>
            <a:ext cx="1586320" cy="82098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28" name="Shape 128">
            <a:hlinkClick r:id="rId2" action="ppaction://hlinksldjump"/>
          </p:cNvPr>
          <p:cNvSpPr/>
          <p:nvPr/>
        </p:nvSpPr>
        <p:spPr>
          <a:xfrm>
            <a:off x="11354974" y="362364"/>
            <a:ext cx="1676584" cy="92500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11329576" y="1327564"/>
            <a:ext cx="1662523" cy="90029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pic>
        <p:nvPicPr>
          <p:cNvPr id="130" name="IMG_0424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" y="-29592"/>
            <a:ext cx="13044252" cy="9783192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31">
            <a:hlinkClick r:id="rId4" action="ppaction://hlinksldjump"/>
          </p:cNvPr>
          <p:cNvSpPr/>
          <p:nvPr/>
        </p:nvSpPr>
        <p:spPr>
          <a:xfrm>
            <a:off x="11380377" y="2230679"/>
            <a:ext cx="1638481" cy="90272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32" name="Shape 132">
            <a:hlinkClick r:id="rId5" action="ppaction://hlinksldjump"/>
          </p:cNvPr>
          <p:cNvSpPr/>
          <p:nvPr/>
        </p:nvSpPr>
        <p:spPr>
          <a:xfrm>
            <a:off x="11393077" y="3156422"/>
            <a:ext cx="1638480" cy="83251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11393078" y="4067978"/>
            <a:ext cx="1638479" cy="86221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34" name="Shape 134">
            <a:hlinkClick r:id="rId6" action="ppaction://hlinksldjump"/>
          </p:cNvPr>
          <p:cNvSpPr/>
          <p:nvPr/>
        </p:nvSpPr>
        <p:spPr>
          <a:xfrm>
            <a:off x="11387963" y="5021465"/>
            <a:ext cx="1630894" cy="86570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35" name="Shape 135">
            <a:hlinkClick r:id="rId7" action="ppaction://hlinksldjump"/>
          </p:cNvPr>
          <p:cNvSpPr/>
          <p:nvPr/>
        </p:nvSpPr>
        <p:spPr>
          <a:xfrm>
            <a:off x="11354979" y="5925512"/>
            <a:ext cx="1676578" cy="85702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36" name="Shape 136">
            <a:hlinkClick r:id="rId8" action="ppaction://hlinksldjump"/>
          </p:cNvPr>
          <p:cNvSpPr/>
          <p:nvPr/>
        </p:nvSpPr>
        <p:spPr>
          <a:xfrm>
            <a:off x="11393077" y="6808166"/>
            <a:ext cx="1638480" cy="87884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37" name="Shape 137">
            <a:hlinkClick r:id="rId9" action="ppaction://hlinksldjump"/>
          </p:cNvPr>
          <p:cNvSpPr/>
          <p:nvPr/>
        </p:nvSpPr>
        <p:spPr>
          <a:xfrm>
            <a:off x="11405777" y="7761357"/>
            <a:ext cx="1707561" cy="82867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38" name="Shape 138">
            <a:hlinkClick r:id="rId10" action="ppaction://hlinksldjump"/>
          </p:cNvPr>
          <p:cNvSpPr/>
          <p:nvPr/>
        </p:nvSpPr>
        <p:spPr>
          <a:xfrm>
            <a:off x="11400661" y="8677073"/>
            <a:ext cx="1630894" cy="86545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39" name="Shape 139">
            <a:hlinkClick r:id="rId11" action="ppaction://hlinksldjump"/>
          </p:cNvPr>
          <p:cNvSpPr/>
          <p:nvPr/>
        </p:nvSpPr>
        <p:spPr>
          <a:xfrm>
            <a:off x="11393078" y="1327564"/>
            <a:ext cx="1613079" cy="83641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40" name="Shape 140">
            <a:hlinkClick r:id="rId2" action="ppaction://hlinksldjump"/>
          </p:cNvPr>
          <p:cNvSpPr/>
          <p:nvPr/>
        </p:nvSpPr>
        <p:spPr>
          <a:xfrm>
            <a:off x="11367672" y="383731"/>
            <a:ext cx="1651185" cy="85237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5" name="Rectangle 24">
            <a:hlinkClick r:id="rId2" action="ppaction://hlinksldjump"/>
          </p:cNvPr>
          <p:cNvSpPr/>
          <p:nvPr/>
        </p:nvSpPr>
        <p:spPr>
          <a:xfrm>
            <a:off x="11348626" y="428642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6" name="Rectangle 25">
            <a:hlinkClick r:id="rId11" action="ppaction://hlinksldjump"/>
          </p:cNvPr>
          <p:cNvSpPr/>
          <p:nvPr/>
        </p:nvSpPr>
        <p:spPr>
          <a:xfrm>
            <a:off x="11389908" y="1295462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7" name="Rectangle 26">
            <a:hlinkClick r:id="rId4" action="ppaction://hlinksldjump"/>
          </p:cNvPr>
          <p:cNvSpPr/>
          <p:nvPr/>
        </p:nvSpPr>
        <p:spPr>
          <a:xfrm>
            <a:off x="11351820" y="2257538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8" name="Rectangle 27">
            <a:hlinkClick r:id="rId5" action="ppaction://hlinksldjump"/>
          </p:cNvPr>
          <p:cNvSpPr/>
          <p:nvPr/>
        </p:nvSpPr>
        <p:spPr>
          <a:xfrm>
            <a:off x="11329606" y="3171986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9" name="Rectangle 28">
            <a:hlinkClick r:id="rId12" action="ppaction://hlinksldjump"/>
          </p:cNvPr>
          <p:cNvSpPr/>
          <p:nvPr/>
        </p:nvSpPr>
        <p:spPr>
          <a:xfrm>
            <a:off x="11329575" y="4084687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0" name="Rectangle 29">
            <a:hlinkClick r:id="rId6" action="ppaction://hlinksldjump"/>
          </p:cNvPr>
          <p:cNvSpPr/>
          <p:nvPr/>
        </p:nvSpPr>
        <p:spPr>
          <a:xfrm>
            <a:off x="11342275" y="4997388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1" name="Rectangle 30">
            <a:hlinkClick r:id="rId7" action="ppaction://hlinksldjump"/>
          </p:cNvPr>
          <p:cNvSpPr/>
          <p:nvPr/>
        </p:nvSpPr>
        <p:spPr>
          <a:xfrm>
            <a:off x="11351820" y="5959283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2" name="Rectangle 31">
            <a:hlinkClick r:id="rId8" action="ppaction://hlinksldjump"/>
          </p:cNvPr>
          <p:cNvSpPr/>
          <p:nvPr/>
        </p:nvSpPr>
        <p:spPr>
          <a:xfrm>
            <a:off x="11329606" y="6824356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3" name="Rectangle 32">
            <a:hlinkClick r:id="rId9" action="ppaction://hlinksldjump"/>
          </p:cNvPr>
          <p:cNvSpPr/>
          <p:nvPr/>
        </p:nvSpPr>
        <p:spPr>
          <a:xfrm>
            <a:off x="11339097" y="7757405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4" name="Rectangle 33">
            <a:hlinkClick r:id="rId10" action="ppaction://hlinksldjump"/>
          </p:cNvPr>
          <p:cNvSpPr/>
          <p:nvPr/>
        </p:nvSpPr>
        <p:spPr>
          <a:xfrm>
            <a:off x="11329606" y="8654230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11316878" y="1325467"/>
            <a:ext cx="1687920" cy="91927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43" name="Shape 143"/>
          <p:cNvSpPr/>
          <p:nvPr/>
        </p:nvSpPr>
        <p:spPr>
          <a:xfrm>
            <a:off x="11316877" y="2270137"/>
            <a:ext cx="1687923" cy="82380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11329575" y="2276487"/>
            <a:ext cx="1662524" cy="81110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11342279" y="3193749"/>
            <a:ext cx="1637121" cy="91517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11354977" y="5070634"/>
            <a:ext cx="1611723" cy="76289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11342275" y="4121621"/>
            <a:ext cx="1701982" cy="82902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11342280" y="5966213"/>
            <a:ext cx="1637120" cy="80857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11354978" y="6840232"/>
            <a:ext cx="1676579" cy="83903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11342277" y="7757405"/>
            <a:ext cx="1637123" cy="85426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11367677" y="8672125"/>
            <a:ext cx="1586320" cy="82098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52" name="Shape 152">
            <a:hlinkClick r:id="rId2" action="ppaction://hlinksldjump"/>
          </p:cNvPr>
          <p:cNvSpPr/>
          <p:nvPr/>
        </p:nvSpPr>
        <p:spPr>
          <a:xfrm>
            <a:off x="11354974" y="362364"/>
            <a:ext cx="1676584" cy="92500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11329576" y="1327564"/>
            <a:ext cx="1662523" cy="90029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pic>
        <p:nvPicPr>
          <p:cNvPr id="154" name="IMG_0421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" y="-29592"/>
            <a:ext cx="13044252" cy="9783192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55">
            <a:hlinkClick r:id="rId4" action="ppaction://hlinksldjump"/>
          </p:cNvPr>
          <p:cNvSpPr/>
          <p:nvPr/>
        </p:nvSpPr>
        <p:spPr>
          <a:xfrm>
            <a:off x="11380377" y="2230679"/>
            <a:ext cx="1638481" cy="90272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56" name="Shape 156">
            <a:hlinkClick r:id="rId5" action="ppaction://hlinksldjump"/>
          </p:cNvPr>
          <p:cNvSpPr/>
          <p:nvPr/>
        </p:nvSpPr>
        <p:spPr>
          <a:xfrm>
            <a:off x="11393077" y="3156422"/>
            <a:ext cx="1638480" cy="83251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57" name="Shape 157">
            <a:hlinkClick r:id="rId6" action="ppaction://hlinksldjump"/>
          </p:cNvPr>
          <p:cNvSpPr/>
          <p:nvPr/>
        </p:nvSpPr>
        <p:spPr>
          <a:xfrm>
            <a:off x="11393078" y="4067978"/>
            <a:ext cx="1638479" cy="86221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58" name="Shape 158">
            <a:hlinkClick r:id="rId7" action="ppaction://hlinksldjump"/>
          </p:cNvPr>
          <p:cNvSpPr/>
          <p:nvPr/>
        </p:nvSpPr>
        <p:spPr>
          <a:xfrm>
            <a:off x="11405777" y="1327564"/>
            <a:ext cx="1625779" cy="83641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59" name="Shape 159">
            <a:hlinkClick r:id="rId8" action="ppaction://hlinksldjump"/>
          </p:cNvPr>
          <p:cNvSpPr/>
          <p:nvPr/>
        </p:nvSpPr>
        <p:spPr>
          <a:xfrm>
            <a:off x="11418477" y="5925512"/>
            <a:ext cx="1587680" cy="88997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60" name="Shape 160">
            <a:hlinkClick r:id="rId9" action="ppaction://hlinksldjump"/>
          </p:cNvPr>
          <p:cNvSpPr/>
          <p:nvPr/>
        </p:nvSpPr>
        <p:spPr>
          <a:xfrm>
            <a:off x="11405779" y="6808166"/>
            <a:ext cx="1613079" cy="9158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61" name="Shape 161">
            <a:hlinkClick r:id="rId10" action="ppaction://hlinksldjump"/>
          </p:cNvPr>
          <p:cNvSpPr/>
          <p:nvPr/>
        </p:nvSpPr>
        <p:spPr>
          <a:xfrm>
            <a:off x="11393081" y="7736157"/>
            <a:ext cx="1638477" cy="85656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62" name="Shape 162">
            <a:hlinkClick r:id="rId11" action="ppaction://hlinksldjump"/>
          </p:cNvPr>
          <p:cNvSpPr/>
          <p:nvPr/>
        </p:nvSpPr>
        <p:spPr>
          <a:xfrm>
            <a:off x="11507259" y="8660864"/>
            <a:ext cx="1524298" cy="88471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63" name="Shape 163">
            <a:hlinkClick r:id="rId2" action="ppaction://hlinksldjump"/>
          </p:cNvPr>
          <p:cNvSpPr/>
          <p:nvPr/>
        </p:nvSpPr>
        <p:spPr>
          <a:xfrm>
            <a:off x="11431177" y="384615"/>
            <a:ext cx="1600381" cy="8378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4" name="Rectangle 23">
            <a:hlinkClick r:id="rId2" action="ppaction://hlinksldjump"/>
          </p:cNvPr>
          <p:cNvSpPr/>
          <p:nvPr/>
        </p:nvSpPr>
        <p:spPr>
          <a:xfrm>
            <a:off x="11348626" y="396890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11389908" y="1295462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6" name="Rectangle 25">
            <a:hlinkClick r:id="rId4" action="ppaction://hlinksldjump"/>
          </p:cNvPr>
          <p:cNvSpPr/>
          <p:nvPr/>
        </p:nvSpPr>
        <p:spPr>
          <a:xfrm>
            <a:off x="11351820" y="2257538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11329606" y="3171986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8" name="Rectangle 27">
            <a:hlinkClick r:id="rId6" action="ppaction://hlinksldjump"/>
          </p:cNvPr>
          <p:cNvSpPr/>
          <p:nvPr/>
        </p:nvSpPr>
        <p:spPr>
          <a:xfrm>
            <a:off x="11329575" y="4084687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9" name="Rectangle 28">
            <a:hlinkClick r:id="rId12" action="ppaction://hlinksldjump"/>
          </p:cNvPr>
          <p:cNvSpPr/>
          <p:nvPr/>
        </p:nvSpPr>
        <p:spPr>
          <a:xfrm>
            <a:off x="11342275" y="4997388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0" name="Rectangle 29">
            <a:hlinkClick r:id="rId8" action="ppaction://hlinksldjump"/>
          </p:cNvPr>
          <p:cNvSpPr/>
          <p:nvPr/>
        </p:nvSpPr>
        <p:spPr>
          <a:xfrm>
            <a:off x="11351820" y="5959283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1" name="Rectangle 30">
            <a:hlinkClick r:id="rId9" action="ppaction://hlinksldjump"/>
          </p:cNvPr>
          <p:cNvSpPr/>
          <p:nvPr/>
        </p:nvSpPr>
        <p:spPr>
          <a:xfrm>
            <a:off x="11329606" y="6824356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2" name="Rectangle 31">
            <a:hlinkClick r:id="rId10" action="ppaction://hlinksldjump"/>
          </p:cNvPr>
          <p:cNvSpPr/>
          <p:nvPr/>
        </p:nvSpPr>
        <p:spPr>
          <a:xfrm>
            <a:off x="11339097" y="7757405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3" name="Rectangle 32">
            <a:hlinkClick r:id="rId11" action="ppaction://hlinksldjump"/>
          </p:cNvPr>
          <p:cNvSpPr/>
          <p:nvPr/>
        </p:nvSpPr>
        <p:spPr>
          <a:xfrm>
            <a:off x="11329606" y="8654230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11316878" y="1325467"/>
            <a:ext cx="1687920" cy="91927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11316877" y="2270137"/>
            <a:ext cx="1687923" cy="82380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11329575" y="2276487"/>
            <a:ext cx="1662524" cy="81110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11342279" y="3193749"/>
            <a:ext cx="1637121" cy="91517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11354977" y="5070634"/>
            <a:ext cx="1611723" cy="76289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11342275" y="4121621"/>
            <a:ext cx="1701982" cy="82902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11342280" y="5966213"/>
            <a:ext cx="1637120" cy="80857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11354978" y="6840232"/>
            <a:ext cx="1676579" cy="83903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11342277" y="7757405"/>
            <a:ext cx="1637123" cy="85426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11367677" y="8672125"/>
            <a:ext cx="1586320" cy="82098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75" name="Shape 175">
            <a:hlinkClick r:id="rId2" action="ppaction://hlinksldjump"/>
          </p:cNvPr>
          <p:cNvSpPr/>
          <p:nvPr/>
        </p:nvSpPr>
        <p:spPr>
          <a:xfrm>
            <a:off x="11354974" y="362364"/>
            <a:ext cx="1676584" cy="92500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11329576" y="1327564"/>
            <a:ext cx="1662523" cy="90029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pic>
        <p:nvPicPr>
          <p:cNvPr id="177" name="IMG_0417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29591"/>
            <a:ext cx="13044252" cy="9783189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pe 178">
            <a:hlinkClick r:id="rId4" action="ppaction://hlinksldjump"/>
          </p:cNvPr>
          <p:cNvSpPr/>
          <p:nvPr/>
        </p:nvSpPr>
        <p:spPr>
          <a:xfrm>
            <a:off x="11380377" y="2230679"/>
            <a:ext cx="1638481" cy="90272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79" name="Shape 179">
            <a:hlinkClick r:id="rId5" action="ppaction://hlinksldjump"/>
          </p:cNvPr>
          <p:cNvSpPr/>
          <p:nvPr/>
        </p:nvSpPr>
        <p:spPr>
          <a:xfrm>
            <a:off x="11393077" y="3156422"/>
            <a:ext cx="1638480" cy="83251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80" name="Shape 180">
            <a:hlinkClick r:id="rId6" action="ppaction://hlinksldjump"/>
          </p:cNvPr>
          <p:cNvSpPr/>
          <p:nvPr/>
        </p:nvSpPr>
        <p:spPr>
          <a:xfrm>
            <a:off x="11393078" y="4067978"/>
            <a:ext cx="1638479" cy="86221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81" name="Shape 181">
            <a:hlinkClick r:id="rId7" action="ppaction://hlinksldjump"/>
          </p:cNvPr>
          <p:cNvSpPr/>
          <p:nvPr/>
        </p:nvSpPr>
        <p:spPr>
          <a:xfrm>
            <a:off x="11387963" y="5021465"/>
            <a:ext cx="1630894" cy="86570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82" name="Shape 182">
            <a:hlinkClick r:id="rId8" action="ppaction://hlinksldjump"/>
          </p:cNvPr>
          <p:cNvSpPr/>
          <p:nvPr/>
        </p:nvSpPr>
        <p:spPr>
          <a:xfrm>
            <a:off x="11405779" y="1323987"/>
            <a:ext cx="1613080" cy="83999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83" name="Shape 183">
            <a:hlinkClick r:id="rId9" action="ppaction://hlinksldjump"/>
          </p:cNvPr>
          <p:cNvSpPr/>
          <p:nvPr/>
        </p:nvSpPr>
        <p:spPr>
          <a:xfrm>
            <a:off x="11407130" y="6848882"/>
            <a:ext cx="1572269" cy="89582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84" name="Shape 184">
            <a:hlinkClick r:id="rId10" action="ppaction://hlinksldjump"/>
          </p:cNvPr>
          <p:cNvSpPr/>
          <p:nvPr/>
        </p:nvSpPr>
        <p:spPr>
          <a:xfrm>
            <a:off x="11393080" y="7763755"/>
            <a:ext cx="1638477" cy="82388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85" name="Shape 185">
            <a:hlinkClick r:id="rId11" action="ppaction://hlinksldjump"/>
          </p:cNvPr>
          <p:cNvSpPr/>
          <p:nvPr/>
        </p:nvSpPr>
        <p:spPr>
          <a:xfrm>
            <a:off x="11393080" y="8660239"/>
            <a:ext cx="1638477" cy="84475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86" name="Shape 186">
            <a:hlinkClick r:id="rId2" action="ppaction://hlinksldjump"/>
          </p:cNvPr>
          <p:cNvSpPr/>
          <p:nvPr/>
        </p:nvSpPr>
        <p:spPr>
          <a:xfrm>
            <a:off x="11418480" y="362364"/>
            <a:ext cx="1613077" cy="85935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4" name="Rectangle 23">
            <a:hlinkClick r:id="rId2" action="ppaction://hlinksldjump"/>
          </p:cNvPr>
          <p:cNvSpPr/>
          <p:nvPr/>
        </p:nvSpPr>
        <p:spPr>
          <a:xfrm>
            <a:off x="11348626" y="428642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5" name="Rectangle 24">
            <a:hlinkClick r:id="rId8" action="ppaction://hlinksldjump"/>
          </p:cNvPr>
          <p:cNvSpPr/>
          <p:nvPr/>
        </p:nvSpPr>
        <p:spPr>
          <a:xfrm>
            <a:off x="11389908" y="1295462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6" name="Rectangle 25">
            <a:hlinkClick r:id="rId4" action="ppaction://hlinksldjump"/>
          </p:cNvPr>
          <p:cNvSpPr/>
          <p:nvPr/>
        </p:nvSpPr>
        <p:spPr>
          <a:xfrm>
            <a:off x="11351820" y="2257538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11329606" y="3171986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8" name="Rectangle 27">
            <a:hlinkClick r:id="rId6" action="ppaction://hlinksldjump"/>
          </p:cNvPr>
          <p:cNvSpPr/>
          <p:nvPr/>
        </p:nvSpPr>
        <p:spPr>
          <a:xfrm>
            <a:off x="11329575" y="4084687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9" name="Rectangle 28">
            <a:hlinkClick r:id="rId7" action="ppaction://hlinksldjump"/>
          </p:cNvPr>
          <p:cNvSpPr/>
          <p:nvPr/>
        </p:nvSpPr>
        <p:spPr>
          <a:xfrm>
            <a:off x="11342275" y="4997388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0" name="Rectangle 29">
            <a:hlinkClick r:id="rId12" action="ppaction://hlinksldjump"/>
          </p:cNvPr>
          <p:cNvSpPr/>
          <p:nvPr/>
        </p:nvSpPr>
        <p:spPr>
          <a:xfrm>
            <a:off x="11351820" y="5959283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1" name="Rectangle 30">
            <a:hlinkClick r:id="rId9" action="ppaction://hlinksldjump"/>
          </p:cNvPr>
          <p:cNvSpPr/>
          <p:nvPr/>
        </p:nvSpPr>
        <p:spPr>
          <a:xfrm>
            <a:off x="11329606" y="6824356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2" name="Rectangle 31">
            <a:hlinkClick r:id="rId10" action="ppaction://hlinksldjump"/>
          </p:cNvPr>
          <p:cNvSpPr/>
          <p:nvPr/>
        </p:nvSpPr>
        <p:spPr>
          <a:xfrm>
            <a:off x="11339097" y="7757405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3" name="Rectangle 32">
            <a:hlinkClick r:id="rId11" action="ppaction://hlinksldjump"/>
          </p:cNvPr>
          <p:cNvSpPr/>
          <p:nvPr/>
        </p:nvSpPr>
        <p:spPr>
          <a:xfrm>
            <a:off x="11329606" y="8654230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>
            <a:off x="11316878" y="1325467"/>
            <a:ext cx="1687920" cy="91927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89" name="Shape 189"/>
          <p:cNvSpPr/>
          <p:nvPr/>
        </p:nvSpPr>
        <p:spPr>
          <a:xfrm>
            <a:off x="11316877" y="2270137"/>
            <a:ext cx="1687923" cy="82380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90" name="Shape 190"/>
          <p:cNvSpPr/>
          <p:nvPr/>
        </p:nvSpPr>
        <p:spPr>
          <a:xfrm>
            <a:off x="11329575" y="2276487"/>
            <a:ext cx="1662524" cy="81110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11342279" y="3193749"/>
            <a:ext cx="1637121" cy="91517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11354977" y="5070634"/>
            <a:ext cx="1611723" cy="76289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93" name="Shape 193"/>
          <p:cNvSpPr/>
          <p:nvPr/>
        </p:nvSpPr>
        <p:spPr>
          <a:xfrm>
            <a:off x="11342275" y="4121621"/>
            <a:ext cx="1701982" cy="82902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11342280" y="5966213"/>
            <a:ext cx="1637120" cy="80857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11354978" y="6840232"/>
            <a:ext cx="1676579" cy="83903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11342277" y="7757405"/>
            <a:ext cx="1637123" cy="85426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11367677" y="8672125"/>
            <a:ext cx="1586320" cy="82098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98" name="Shape 198">
            <a:hlinkClick r:id="rId2" action="ppaction://hlinksldjump"/>
          </p:cNvPr>
          <p:cNvSpPr/>
          <p:nvPr/>
        </p:nvSpPr>
        <p:spPr>
          <a:xfrm>
            <a:off x="11354974" y="362364"/>
            <a:ext cx="1676584" cy="92500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11329576" y="1327564"/>
            <a:ext cx="1662523" cy="90029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pic>
        <p:nvPicPr>
          <p:cNvPr id="200" name="IMG_0419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" y="-29592"/>
            <a:ext cx="13044252" cy="9783192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hape 201">
            <a:hlinkClick r:id="rId4" action="ppaction://hlinksldjump"/>
          </p:cNvPr>
          <p:cNvSpPr/>
          <p:nvPr/>
        </p:nvSpPr>
        <p:spPr>
          <a:xfrm>
            <a:off x="11380377" y="2230679"/>
            <a:ext cx="1638481" cy="90272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02" name="Shape 202">
            <a:hlinkClick r:id="rId5" action="ppaction://hlinksldjump"/>
          </p:cNvPr>
          <p:cNvSpPr/>
          <p:nvPr/>
        </p:nvSpPr>
        <p:spPr>
          <a:xfrm>
            <a:off x="11393077" y="3156422"/>
            <a:ext cx="1638480" cy="83251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03" name="Shape 203">
            <a:hlinkClick r:id="rId6" action="ppaction://hlinksldjump"/>
          </p:cNvPr>
          <p:cNvSpPr/>
          <p:nvPr/>
        </p:nvSpPr>
        <p:spPr>
          <a:xfrm>
            <a:off x="11393078" y="4067978"/>
            <a:ext cx="1638479" cy="86221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04" name="Shape 204">
            <a:hlinkClick r:id="rId7" action="ppaction://hlinksldjump"/>
          </p:cNvPr>
          <p:cNvSpPr/>
          <p:nvPr/>
        </p:nvSpPr>
        <p:spPr>
          <a:xfrm>
            <a:off x="11387963" y="5021465"/>
            <a:ext cx="1630894" cy="86570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05" name="Shape 205">
            <a:hlinkClick r:id="rId8" action="ppaction://hlinksldjump"/>
          </p:cNvPr>
          <p:cNvSpPr/>
          <p:nvPr/>
        </p:nvSpPr>
        <p:spPr>
          <a:xfrm>
            <a:off x="11354979" y="5925512"/>
            <a:ext cx="1676578" cy="85702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06" name="Shape 206">
            <a:hlinkClick r:id="rId9" action="ppaction://hlinksldjump"/>
          </p:cNvPr>
          <p:cNvSpPr/>
          <p:nvPr/>
        </p:nvSpPr>
        <p:spPr>
          <a:xfrm>
            <a:off x="11393083" y="1327564"/>
            <a:ext cx="1638475" cy="87218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07" name="Shape 207">
            <a:hlinkClick r:id="rId10" action="ppaction://hlinksldjump"/>
          </p:cNvPr>
          <p:cNvSpPr/>
          <p:nvPr/>
        </p:nvSpPr>
        <p:spPr>
          <a:xfrm>
            <a:off x="11354980" y="7789455"/>
            <a:ext cx="1676578" cy="81227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08" name="Shape 208">
            <a:hlinkClick r:id="rId11" action="ppaction://hlinksldjump"/>
          </p:cNvPr>
          <p:cNvSpPr/>
          <p:nvPr/>
        </p:nvSpPr>
        <p:spPr>
          <a:xfrm>
            <a:off x="11393074" y="8708852"/>
            <a:ext cx="1638482" cy="91098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09" name="Shape 209">
            <a:hlinkClick r:id="rId2" action="ppaction://hlinksldjump"/>
          </p:cNvPr>
          <p:cNvSpPr/>
          <p:nvPr/>
        </p:nvSpPr>
        <p:spPr>
          <a:xfrm>
            <a:off x="11393077" y="383958"/>
            <a:ext cx="1625781" cy="88181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4" name="Rectangle 23">
            <a:hlinkClick r:id="rId2" action="ppaction://hlinksldjump"/>
          </p:cNvPr>
          <p:cNvSpPr/>
          <p:nvPr/>
        </p:nvSpPr>
        <p:spPr>
          <a:xfrm>
            <a:off x="11348626" y="428642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5" name="Rectangle 24">
            <a:hlinkClick r:id="rId9" action="ppaction://hlinksldjump"/>
          </p:cNvPr>
          <p:cNvSpPr/>
          <p:nvPr/>
        </p:nvSpPr>
        <p:spPr>
          <a:xfrm>
            <a:off x="11389908" y="1295462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6" name="Rectangle 25">
            <a:hlinkClick r:id="rId4" action="ppaction://hlinksldjump"/>
          </p:cNvPr>
          <p:cNvSpPr/>
          <p:nvPr/>
        </p:nvSpPr>
        <p:spPr>
          <a:xfrm>
            <a:off x="11351820" y="2257538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11329606" y="3171986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8" name="Rectangle 27">
            <a:hlinkClick r:id="rId6" action="ppaction://hlinksldjump"/>
          </p:cNvPr>
          <p:cNvSpPr/>
          <p:nvPr/>
        </p:nvSpPr>
        <p:spPr>
          <a:xfrm>
            <a:off x="11329575" y="4084687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9" name="Rectangle 28">
            <a:hlinkClick r:id="rId7" action="ppaction://hlinksldjump"/>
          </p:cNvPr>
          <p:cNvSpPr/>
          <p:nvPr/>
        </p:nvSpPr>
        <p:spPr>
          <a:xfrm>
            <a:off x="11342275" y="4997388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0" name="Rectangle 29">
            <a:hlinkClick r:id="rId8" action="ppaction://hlinksldjump"/>
          </p:cNvPr>
          <p:cNvSpPr/>
          <p:nvPr/>
        </p:nvSpPr>
        <p:spPr>
          <a:xfrm>
            <a:off x="11351820" y="5959283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1" name="Rectangle 30">
            <a:hlinkClick r:id="rId12" action="ppaction://hlinksldjump"/>
          </p:cNvPr>
          <p:cNvSpPr/>
          <p:nvPr/>
        </p:nvSpPr>
        <p:spPr>
          <a:xfrm>
            <a:off x="11329606" y="6824356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2" name="Rectangle 31">
            <a:hlinkClick r:id="rId10" action="ppaction://hlinksldjump"/>
          </p:cNvPr>
          <p:cNvSpPr/>
          <p:nvPr/>
        </p:nvSpPr>
        <p:spPr>
          <a:xfrm>
            <a:off x="11339097" y="7757405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3" name="Rectangle 32">
            <a:hlinkClick r:id="rId11" action="ppaction://hlinksldjump"/>
          </p:cNvPr>
          <p:cNvSpPr/>
          <p:nvPr/>
        </p:nvSpPr>
        <p:spPr>
          <a:xfrm>
            <a:off x="11329606" y="8654230"/>
            <a:ext cx="1662522" cy="88094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Macintosh PowerPoint</Application>
  <PresentationFormat>Custom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Erica Childress</cp:lastModifiedBy>
  <cp:revision>8</cp:revision>
  <dcterms:modified xsi:type="dcterms:W3CDTF">2015-03-17T12:50:23Z</dcterms:modified>
</cp:coreProperties>
</file>